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9" r:id="rId5"/>
    <p:sldId id="258" r:id="rId6"/>
    <p:sldId id="265" r:id="rId7"/>
    <p:sldId id="278" r:id="rId8"/>
    <p:sldId id="261" r:id="rId9"/>
    <p:sldId id="264" r:id="rId10"/>
    <p:sldId id="266" r:id="rId11"/>
    <p:sldId id="262" r:id="rId12"/>
    <p:sldId id="267" r:id="rId13"/>
    <p:sldId id="263" r:id="rId14"/>
    <p:sldId id="274" r:id="rId15"/>
    <p:sldId id="273" r:id="rId16"/>
    <p:sldId id="275" r:id="rId17"/>
    <p:sldId id="260" r:id="rId18"/>
  </p:sldIdLst>
  <p:sldSz cx="9144000" cy="6858000" type="screen4x3"/>
  <p:notesSz cx="6858000" cy="9144000"/>
  <p:custDataLst>
    <p:tags r:id="rId22"/>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0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286.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任意多边形 11"/>
          <p:cNvSpPr/>
          <p:nvPr userDrawn="1">
            <p:custDataLst>
              <p:tags r:id="rId2"/>
            </p:custDataLst>
          </p:nvPr>
        </p:nvSpPr>
        <p:spPr>
          <a:xfrm rot="7440000" flipH="1">
            <a:off x="6330315" y="-650081"/>
            <a:ext cx="2416493" cy="3558064"/>
          </a:xfrm>
          <a:custGeom>
            <a:avLst/>
            <a:gdLst>
              <a:gd name="adj" fmla="val 1743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231" h="6230">
                <a:moveTo>
                  <a:pt x="2694" y="0"/>
                </a:moveTo>
                <a:lnTo>
                  <a:pt x="4231" y="1036"/>
                </a:lnTo>
                <a:lnTo>
                  <a:pt x="4131" y="1185"/>
                </a:lnTo>
                <a:lnTo>
                  <a:pt x="4111" y="1185"/>
                </a:lnTo>
                <a:cubicBezTo>
                  <a:pt x="2636" y="1203"/>
                  <a:pt x="1446" y="2405"/>
                  <a:pt x="1446" y="3884"/>
                </a:cubicBezTo>
                <a:cubicBezTo>
                  <a:pt x="1446" y="4234"/>
                  <a:pt x="1512" y="4568"/>
                  <a:pt x="1633" y="4874"/>
                </a:cubicBezTo>
                <a:lnTo>
                  <a:pt x="1636" y="4882"/>
                </a:lnTo>
                <a:lnTo>
                  <a:pt x="727" y="6230"/>
                </a:lnTo>
                <a:lnTo>
                  <a:pt x="708" y="6202"/>
                </a:lnTo>
                <a:cubicBezTo>
                  <a:pt x="261" y="5540"/>
                  <a:pt x="0" y="4743"/>
                  <a:pt x="0" y="3884"/>
                </a:cubicBezTo>
                <a:cubicBezTo>
                  <a:pt x="0" y="2113"/>
                  <a:pt x="1110" y="602"/>
                  <a:pt x="2673" y="8"/>
                </a:cubicBezTo>
                <a:lnTo>
                  <a:pt x="2694" y="0"/>
                </a:lnTo>
                <a:close/>
              </a:path>
            </a:pathLst>
          </a:custGeom>
          <a:pattFill prst="wdDnDiag">
            <a:fgClr>
              <a:schemeClr val="accent1"/>
            </a:fgClr>
            <a:bgClr>
              <a:schemeClr val="bg1"/>
            </a:bgClr>
          </a:pattFill>
          <a:ln w="15875" cap="rnd" cmpd="sng">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dk1"/>
              </a:solidFill>
            </a:endParaRPr>
          </a:p>
        </p:txBody>
      </p:sp>
      <p:sp>
        <p:nvSpPr>
          <p:cNvPr id="9" name="任意多边形 21"/>
          <p:cNvSpPr/>
          <p:nvPr userDrawn="1">
            <p:custDataLst>
              <p:tags r:id="rId3"/>
            </p:custDataLst>
          </p:nvPr>
        </p:nvSpPr>
        <p:spPr>
          <a:xfrm rot="7440000" flipH="1">
            <a:off x="7814786" y="360521"/>
            <a:ext cx="1056323" cy="2416493"/>
          </a:xfrm>
          <a:custGeom>
            <a:avLst/>
            <a:gdLst>
              <a:gd name="adj" fmla="val 1743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14" h="4379">
                <a:moveTo>
                  <a:pt x="321" y="0"/>
                </a:moveTo>
                <a:lnTo>
                  <a:pt x="1557" y="833"/>
                </a:lnTo>
                <a:lnTo>
                  <a:pt x="1548" y="864"/>
                </a:lnTo>
                <a:cubicBezTo>
                  <a:pt x="1481" y="1099"/>
                  <a:pt x="1446" y="1347"/>
                  <a:pt x="1446" y="1603"/>
                </a:cubicBezTo>
                <a:cubicBezTo>
                  <a:pt x="1446" y="2162"/>
                  <a:pt x="1616" y="2682"/>
                  <a:pt x="1907" y="3112"/>
                </a:cubicBezTo>
                <a:lnTo>
                  <a:pt x="1914" y="3122"/>
                </a:lnTo>
                <a:lnTo>
                  <a:pt x="1066" y="4379"/>
                </a:lnTo>
                <a:lnTo>
                  <a:pt x="1044" y="4353"/>
                </a:lnTo>
                <a:cubicBezTo>
                  <a:pt x="394" y="3622"/>
                  <a:pt x="0" y="2658"/>
                  <a:pt x="0" y="1603"/>
                </a:cubicBezTo>
                <a:cubicBezTo>
                  <a:pt x="0" y="1048"/>
                  <a:pt x="109" y="519"/>
                  <a:pt x="306" y="36"/>
                </a:cubicBezTo>
                <a:lnTo>
                  <a:pt x="321" y="0"/>
                </a:lnTo>
                <a:close/>
              </a:path>
            </a:pathLst>
          </a:custGeom>
          <a:pattFill prst="solidDmnd">
            <a:fgClr>
              <a:schemeClr val="accent1">
                <a:lumMod val="75000"/>
              </a:schemeClr>
            </a:fgClr>
            <a:bgClr>
              <a:schemeClr val="accent1"/>
            </a:bgClr>
          </a:pattFill>
          <a:ln>
            <a:noFill/>
          </a:ln>
          <a:effectLst>
            <a:outerShdw blurRad="330200" dir="16980000" algn="l"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dk1"/>
              </a:solidFill>
            </a:endParaRPr>
          </a:p>
        </p:txBody>
      </p:sp>
      <p:sp>
        <p:nvSpPr>
          <p:cNvPr id="13" name="任意多边形 9"/>
          <p:cNvSpPr/>
          <p:nvPr userDrawn="1">
            <p:custDataLst>
              <p:tags r:id="rId4"/>
            </p:custDataLst>
          </p:nvPr>
        </p:nvSpPr>
        <p:spPr>
          <a:xfrm rot="14160000">
            <a:off x="5187315" y="4225290"/>
            <a:ext cx="2554129" cy="3244215"/>
          </a:xfrm>
          <a:custGeom>
            <a:avLst/>
            <a:gdLst>
              <a:gd name="adj" fmla="val 1743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245" h="6662">
                <a:moveTo>
                  <a:pt x="4394" y="0"/>
                </a:moveTo>
                <a:lnTo>
                  <a:pt x="4422" y="36"/>
                </a:lnTo>
                <a:cubicBezTo>
                  <a:pt x="4939" y="728"/>
                  <a:pt x="5245" y="1586"/>
                  <a:pt x="5245" y="2517"/>
                </a:cubicBezTo>
                <a:cubicBezTo>
                  <a:pt x="5245" y="4806"/>
                  <a:pt x="3389" y="6662"/>
                  <a:pt x="1100" y="6662"/>
                </a:cubicBezTo>
                <a:cubicBezTo>
                  <a:pt x="724" y="6662"/>
                  <a:pt x="360" y="6612"/>
                  <a:pt x="14" y="6518"/>
                </a:cubicBezTo>
                <a:lnTo>
                  <a:pt x="0" y="6515"/>
                </a:lnTo>
                <a:lnTo>
                  <a:pt x="882" y="5208"/>
                </a:lnTo>
                <a:lnTo>
                  <a:pt x="892" y="5208"/>
                </a:lnTo>
                <a:cubicBezTo>
                  <a:pt x="960" y="5214"/>
                  <a:pt x="1030" y="5216"/>
                  <a:pt x="1100" y="5216"/>
                </a:cubicBezTo>
                <a:cubicBezTo>
                  <a:pt x="2591" y="5216"/>
                  <a:pt x="3799" y="4008"/>
                  <a:pt x="3799" y="2517"/>
                </a:cubicBezTo>
                <a:cubicBezTo>
                  <a:pt x="3799" y="2097"/>
                  <a:pt x="3704" y="1700"/>
                  <a:pt x="3533" y="1346"/>
                </a:cubicBezTo>
                <a:lnTo>
                  <a:pt x="3513" y="1306"/>
                </a:lnTo>
                <a:lnTo>
                  <a:pt x="4394" y="0"/>
                </a:lnTo>
                <a:close/>
              </a:path>
            </a:pathLst>
          </a:custGeom>
          <a:pattFill prst="zigZag">
            <a:fgClr>
              <a:schemeClr val="accent1"/>
            </a:fgClr>
            <a:bgClr>
              <a:schemeClr val="bg1"/>
            </a:bgClr>
          </a:pattFill>
          <a:ln w="15875" cap="rnd" cmpd="sng">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dk1"/>
              </a:solidFill>
            </a:endParaRPr>
          </a:p>
        </p:txBody>
      </p:sp>
      <p:sp>
        <p:nvSpPr>
          <p:cNvPr id="14" name="任意多边形 3"/>
          <p:cNvSpPr/>
          <p:nvPr userDrawn="1">
            <p:custDataLst>
              <p:tags r:id="rId5"/>
            </p:custDataLst>
          </p:nvPr>
        </p:nvSpPr>
        <p:spPr>
          <a:xfrm rot="19440000">
            <a:off x="5792629" y="3783330"/>
            <a:ext cx="3575685" cy="1760696"/>
          </a:xfrm>
          <a:custGeom>
            <a:avLst/>
            <a:gdLst>
              <a:gd name="adj" fmla="val 1743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574" h="3730">
                <a:moveTo>
                  <a:pt x="3863" y="0"/>
                </a:moveTo>
                <a:cubicBezTo>
                  <a:pt x="5473" y="0"/>
                  <a:pt x="6868" y="918"/>
                  <a:pt x="7555" y="2258"/>
                </a:cubicBezTo>
                <a:lnTo>
                  <a:pt x="7574" y="2295"/>
                </a:lnTo>
                <a:lnTo>
                  <a:pt x="6531" y="3730"/>
                </a:lnTo>
                <a:lnTo>
                  <a:pt x="6526" y="3701"/>
                </a:lnTo>
                <a:cubicBezTo>
                  <a:pt x="6314" y="2421"/>
                  <a:pt x="5203" y="1446"/>
                  <a:pt x="3863" y="1446"/>
                </a:cubicBezTo>
                <a:cubicBezTo>
                  <a:pt x="2593" y="1446"/>
                  <a:pt x="1528" y="2322"/>
                  <a:pt x="1240" y="3503"/>
                </a:cubicBezTo>
                <a:lnTo>
                  <a:pt x="1233" y="3534"/>
                </a:lnTo>
                <a:lnTo>
                  <a:pt x="0" y="2639"/>
                </a:lnTo>
                <a:lnTo>
                  <a:pt x="5" y="2625"/>
                </a:lnTo>
                <a:cubicBezTo>
                  <a:pt x="611" y="1088"/>
                  <a:pt x="2110" y="0"/>
                  <a:pt x="3863" y="0"/>
                </a:cubicBezTo>
                <a:close/>
              </a:path>
            </a:pathLst>
          </a:custGeom>
          <a:pattFill prst="wdDnDiag">
            <a:fgClr>
              <a:schemeClr val="accent1">
                <a:lumMod val="75000"/>
              </a:schemeClr>
            </a:fgClr>
            <a:bgClr>
              <a:schemeClr val="accent1"/>
            </a:bgClr>
          </a:pattFill>
          <a:ln>
            <a:noFill/>
          </a:ln>
          <a:effectLst>
            <a:outerShdw blurRad="330200" dir="16980000" algn="l"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dk1"/>
              </a:solidFill>
            </a:endParaRPr>
          </a:p>
        </p:txBody>
      </p:sp>
      <p:sp>
        <p:nvSpPr>
          <p:cNvPr id="15" name="矩形 14"/>
          <p:cNvSpPr/>
          <p:nvPr userDrawn="1">
            <p:custDataLst>
              <p:tags r:id="rId6"/>
            </p:custDataLst>
          </p:nvPr>
        </p:nvSpPr>
        <p:spPr>
          <a:xfrm>
            <a:off x="-10715" y="858203"/>
            <a:ext cx="551974" cy="5153978"/>
          </a:xfrm>
          <a:prstGeom prst="rect">
            <a:avLst/>
          </a:pr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流程图: 或者 15"/>
          <p:cNvSpPr/>
          <p:nvPr userDrawn="1">
            <p:custDataLst>
              <p:tags r:id="rId7"/>
            </p:custDataLst>
          </p:nvPr>
        </p:nvSpPr>
        <p:spPr>
          <a:xfrm>
            <a:off x="165735" y="1090613"/>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流程图: 或者 16"/>
          <p:cNvSpPr/>
          <p:nvPr userDrawn="1">
            <p:custDataLst>
              <p:tags r:id="rId8"/>
            </p:custDataLst>
          </p:nvPr>
        </p:nvSpPr>
        <p:spPr>
          <a:xfrm>
            <a:off x="160020" y="5550218"/>
            <a:ext cx="211455" cy="21145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ctrTitle" hasCustomPrompt="1"/>
            <p:custDataLst>
              <p:tags r:id="rId9"/>
            </p:custDataLst>
          </p:nvPr>
        </p:nvSpPr>
        <p:spPr>
          <a:xfrm>
            <a:off x="996315" y="1468279"/>
            <a:ext cx="4772501" cy="2005489"/>
          </a:xfrm>
        </p:spPr>
        <p:txBody>
          <a:bodyPr lIns="101600" tIns="38100" rIns="25400" bIns="38100" anchor="b" anchorCtr="0">
            <a:normAutofit/>
          </a:bodyPr>
          <a:lstStyle>
            <a:lvl1pPr algn="l">
              <a:defRPr sz="8000" spc="600">
                <a:gradFill flip="none" rotWithShape="1">
                  <a:gsLst>
                    <a:gs pos="33000">
                      <a:schemeClr val="accent1"/>
                    </a:gs>
                    <a:gs pos="100000">
                      <a:schemeClr val="accent1">
                        <a:lumMod val="75000"/>
                      </a:schemeClr>
                    </a:gs>
                    <a:gs pos="4000">
                      <a:schemeClr val="accent1">
                        <a:lumMod val="60000"/>
                        <a:lumOff val="40000"/>
                      </a:schemeClr>
                    </a:gs>
                  </a:gsLst>
                  <a:lin ang="2700000" scaled="1"/>
                  <a:tileRect/>
                </a:gradFill>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10"/>
            </p:custDataLst>
          </p:nvPr>
        </p:nvSpPr>
        <p:spPr>
          <a:xfrm>
            <a:off x="996315" y="3482468"/>
            <a:ext cx="4772501" cy="225614"/>
          </a:xfrm>
        </p:spPr>
        <p:txBody>
          <a:bodyPr lIns="101600" tIns="38100" rIns="76200" bIns="38100">
            <a:normAutofit/>
          </a:bodyPr>
          <a:lstStyle>
            <a:lvl1pPr marL="0" indent="0" algn="dist" eaLnBrk="1" fontAlgn="auto" latinLnBrk="0" hangingPunct="1">
              <a:lnSpc>
                <a:spcPct val="100000"/>
              </a:lnSpc>
              <a:buNone/>
              <a:defRPr sz="1600" u="none" strike="noStrike" kern="1200" cap="none" spc="200" normalizeH="0" baseline="0">
                <a:gradFill>
                  <a:gsLst>
                    <a:gs pos="53000">
                      <a:srgbClr val="1543EF">
                        <a:alpha val="100000"/>
                      </a:srgbClr>
                    </a:gs>
                    <a:gs pos="87000">
                      <a:schemeClr val="accent1">
                        <a:lumMod val="75000"/>
                      </a:schemeClr>
                    </a:gs>
                    <a:gs pos="0">
                      <a:schemeClr val="accent1">
                        <a:lumMod val="60000"/>
                        <a:lumOff val="40000"/>
                      </a:schemeClr>
                    </a:gs>
                  </a:gsLst>
                  <a:lin ang="2700000" scaled="0"/>
                </a:gra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11"/>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p>
            <a:endParaRPr lang="zh-CN" altLang="en-US" dirty="0"/>
          </a:p>
        </p:txBody>
      </p:sp>
      <p:sp>
        <p:nvSpPr>
          <p:cNvPr id="6" name="灯片编号占位符 5"/>
          <p:cNvSpPr>
            <a:spLocks noGrp="1"/>
          </p:cNvSpPr>
          <p:nvPr>
            <p:ph type="sldNum" sz="quarter" idx="12"/>
            <p:custDataLst>
              <p:tags r:id="rId13"/>
            </p:custDataLst>
          </p:nvPr>
        </p:nvSpPr>
        <p:spPr/>
        <p:txBody>
          <a:bodyPr/>
          <a:lstStyle/>
          <a:p>
            <a:fld id="{49AE70B2-8BF9-45C0-BB95-33D1B9D3A854}" type="slidenum">
              <a:rPr lang="zh-CN" altLang="en-US" smtClean="0"/>
            </a:fld>
            <a:endParaRPr lang="zh-CN" altLang="en-US" dirty="0"/>
          </a:p>
        </p:txBody>
      </p:sp>
      <p:sp>
        <p:nvSpPr>
          <p:cNvPr id="19" name="内容占位符 18"/>
          <p:cNvSpPr>
            <a:spLocks noGrp="1"/>
          </p:cNvSpPr>
          <p:nvPr>
            <p:ph sz="quarter" idx="13"/>
            <p:custDataLst>
              <p:tags r:id="rId14"/>
            </p:custDataLst>
          </p:nvPr>
        </p:nvSpPr>
        <p:spPr>
          <a:xfrm>
            <a:off x="1146335" y="4829497"/>
            <a:ext cx="3388995" cy="330729"/>
          </a:xfrm>
        </p:spPr>
        <p:txBody>
          <a:bodyPr anchor="ctr"/>
          <a:lstStyle>
            <a:lvl1pPr marL="0" indent="0">
              <a:lnSpc>
                <a:spcPct val="100000"/>
              </a:lnSpc>
              <a:spcAft>
                <a:spcPts val="0"/>
              </a:spcAft>
              <a:buNone/>
              <a:defRPr b="1">
                <a:solidFill>
                  <a:schemeClr val="accent1"/>
                </a:solidFill>
              </a:defRPr>
            </a:lvl1pPr>
            <a:lvl2pPr marL="457200" indent="0">
              <a:buNone/>
              <a:defRPr/>
            </a:lvl2pPr>
          </a:lstStyle>
          <a:p>
            <a:pPr lvl="0"/>
            <a:r>
              <a:rPr lang="zh-CN" altLang="en-US" dirty="0"/>
              <a:t>单击此处编辑母版文本样式</a:t>
            </a:r>
            <a:endParaRPr lang="zh-CN" altLang="en-US" dirty="0"/>
          </a:p>
        </p:txBody>
      </p:sp>
      <p:sp>
        <p:nvSpPr>
          <p:cNvPr id="21" name="内容占位符 20"/>
          <p:cNvSpPr>
            <a:spLocks noGrp="1"/>
          </p:cNvSpPr>
          <p:nvPr>
            <p:ph sz="quarter" idx="14"/>
            <p:custDataLst>
              <p:tags r:id="rId15"/>
            </p:custDataLst>
          </p:nvPr>
        </p:nvSpPr>
        <p:spPr>
          <a:xfrm>
            <a:off x="1147253" y="5166454"/>
            <a:ext cx="3388500" cy="332100"/>
          </a:xfrm>
        </p:spPr>
        <p:txBody>
          <a:bodyPr anchor="ctr"/>
          <a:lstStyle>
            <a:lvl1pPr marL="0" indent="0">
              <a:lnSpc>
                <a:spcPct val="100000"/>
              </a:lnSpc>
              <a:spcAft>
                <a:spcPts val="0"/>
              </a:spcAft>
              <a:buNone/>
              <a:defRPr b="1">
                <a:solidFill>
                  <a:schemeClr val="accent1"/>
                </a:solidFill>
              </a:defRPr>
            </a:lvl1pPr>
            <a:lvl2pPr marL="457200" indent="0">
              <a:buNone/>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502448" y="1571631"/>
            <a:ext cx="8139178" cy="404168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日期占位符 1"/>
          <p:cNvSpPr>
            <a:spLocks noGrp="1"/>
          </p:cNvSpPr>
          <p:nvPr>
            <p:ph type="dt" sz="half" idx="14"/>
            <p:custDataLst>
              <p:tags r:id="rId3"/>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5"/>
            <p:custDataLst>
              <p:tags r:id="rId4"/>
            </p:custDataLst>
          </p:nvPr>
        </p:nvSpPr>
        <p:spPr/>
        <p:txBody>
          <a:bodyPr/>
          <a:lstStyle/>
          <a:p>
            <a:endParaRPr lang="zh-CN" altLang="en-US" dirty="0"/>
          </a:p>
        </p:txBody>
      </p:sp>
      <p:sp>
        <p:nvSpPr>
          <p:cNvPr id="8" name="灯片编号占位符 7"/>
          <p:cNvSpPr>
            <a:spLocks noGrp="1"/>
          </p:cNvSpPr>
          <p:nvPr>
            <p:ph type="sldNum" sz="quarter" idx="16"/>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任意多边形 9"/>
          <p:cNvSpPr/>
          <p:nvPr userDrawn="1">
            <p:custDataLst>
              <p:tags r:id="rId2"/>
            </p:custDataLst>
          </p:nvPr>
        </p:nvSpPr>
        <p:spPr>
          <a:xfrm>
            <a:off x="6827044" y="827246"/>
            <a:ext cx="2341245" cy="2487454"/>
          </a:xfrm>
          <a:custGeom>
            <a:avLst/>
            <a:gdLst/>
            <a:ahLst/>
            <a:cxnLst>
              <a:cxn ang="3">
                <a:pos x="hc" y="t"/>
              </a:cxn>
              <a:cxn ang="cd2">
                <a:pos x="l" y="vc"/>
              </a:cxn>
              <a:cxn ang="cd4">
                <a:pos x="hc" y="b"/>
              </a:cxn>
              <a:cxn ang="0">
                <a:pos x="r" y="vc"/>
              </a:cxn>
            </a:cxnLst>
            <a:rect l="l" t="t" r="r" b="b"/>
            <a:pathLst>
              <a:path w="5697" h="6053">
                <a:moveTo>
                  <a:pt x="524" y="0"/>
                </a:moveTo>
                <a:lnTo>
                  <a:pt x="2326" y="0"/>
                </a:lnTo>
                <a:lnTo>
                  <a:pt x="2314" y="10"/>
                </a:lnTo>
                <a:cubicBezTo>
                  <a:pt x="1328" y="875"/>
                  <a:pt x="1115" y="2357"/>
                  <a:pt x="1867" y="3472"/>
                </a:cubicBezTo>
                <a:cubicBezTo>
                  <a:pt x="2684" y="4682"/>
                  <a:pt x="4326" y="5002"/>
                  <a:pt x="5537" y="4185"/>
                </a:cubicBezTo>
                <a:cubicBezTo>
                  <a:pt x="5584" y="4154"/>
                  <a:pt x="5630" y="4120"/>
                  <a:pt x="5674" y="4086"/>
                </a:cubicBezTo>
                <a:lnTo>
                  <a:pt x="5696" y="4068"/>
                </a:lnTo>
                <a:lnTo>
                  <a:pt x="5697" y="5708"/>
                </a:lnTo>
                <a:lnTo>
                  <a:pt x="5651" y="5728"/>
                </a:lnTo>
                <a:cubicBezTo>
                  <a:pt x="3895" y="6479"/>
                  <a:pt x="1800" y="5904"/>
                  <a:pt x="694" y="4264"/>
                </a:cubicBezTo>
                <a:cubicBezTo>
                  <a:pt x="-187" y="2959"/>
                  <a:pt x="-206" y="1325"/>
                  <a:pt x="505" y="34"/>
                </a:cubicBezTo>
                <a:lnTo>
                  <a:pt x="524" y="0"/>
                </a:lnTo>
                <a:close/>
              </a:path>
            </a:pathLst>
          </a:custGeom>
          <a:pattFill prst="diagBrick">
            <a:fgClr>
              <a:schemeClr val="accent1"/>
            </a:fgClr>
            <a:bgClr>
              <a:schemeClr val="bg1"/>
            </a:bgClr>
          </a:patt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 name="任意多边形 2"/>
          <p:cNvSpPr/>
          <p:nvPr userDrawn="1">
            <p:custDataLst>
              <p:tags r:id="rId3"/>
            </p:custDataLst>
          </p:nvPr>
        </p:nvSpPr>
        <p:spPr>
          <a:xfrm>
            <a:off x="1729893" y="4424995"/>
            <a:ext cx="3593068" cy="1575755"/>
          </a:xfrm>
          <a:custGeom>
            <a:avLst/>
            <a:gdLst/>
            <a:ahLst/>
            <a:cxnLst>
              <a:cxn ang="3">
                <a:pos x="hc" y="t"/>
              </a:cxn>
              <a:cxn ang="cd2">
                <a:pos x="l" y="vc"/>
              </a:cxn>
              <a:cxn ang="cd4">
                <a:pos x="hc" y="b"/>
              </a:cxn>
              <a:cxn ang="0">
                <a:pos x="r" y="vc"/>
              </a:cxn>
            </a:cxnLst>
            <a:rect l="l" t="t" r="r" b="b"/>
            <a:pathLst>
              <a:path w="7544" h="3309">
                <a:moveTo>
                  <a:pt x="3785" y="0"/>
                </a:moveTo>
                <a:cubicBezTo>
                  <a:pt x="5460" y="4"/>
                  <a:pt x="6993" y="1124"/>
                  <a:pt x="7447" y="2821"/>
                </a:cubicBezTo>
                <a:cubicBezTo>
                  <a:pt x="7490" y="2980"/>
                  <a:pt x="7522" y="3140"/>
                  <a:pt x="7543" y="3299"/>
                </a:cubicBezTo>
                <a:lnTo>
                  <a:pt x="7544" y="3309"/>
                </a:lnTo>
                <a:lnTo>
                  <a:pt x="6200" y="3309"/>
                </a:lnTo>
                <a:lnTo>
                  <a:pt x="6194" y="3280"/>
                </a:lnTo>
                <a:cubicBezTo>
                  <a:pt x="6185" y="3241"/>
                  <a:pt x="6176" y="3203"/>
                  <a:pt x="6166" y="3164"/>
                </a:cubicBezTo>
                <a:cubicBezTo>
                  <a:pt x="5811" y="1843"/>
                  <a:pt x="4454" y="1058"/>
                  <a:pt x="3132" y="1412"/>
                </a:cubicBezTo>
                <a:cubicBezTo>
                  <a:pt x="2210" y="1659"/>
                  <a:pt x="1550" y="2394"/>
                  <a:pt x="1354" y="3264"/>
                </a:cubicBezTo>
                <a:lnTo>
                  <a:pt x="1345" y="3309"/>
                </a:lnTo>
                <a:lnTo>
                  <a:pt x="0" y="3309"/>
                </a:lnTo>
                <a:lnTo>
                  <a:pt x="2" y="3294"/>
                </a:lnTo>
                <a:cubicBezTo>
                  <a:pt x="202" y="1821"/>
                  <a:pt x="1262" y="540"/>
                  <a:pt x="2789" y="131"/>
                </a:cubicBezTo>
                <a:cubicBezTo>
                  <a:pt x="3122" y="41"/>
                  <a:pt x="3456" y="-1"/>
                  <a:pt x="3785" y="0"/>
                </a:cubicBezTo>
                <a:close/>
              </a:path>
            </a:pathLst>
          </a:custGeom>
          <a:pattFill prst="zigZag">
            <a:fgClr>
              <a:schemeClr val="accent1"/>
            </a:fgClr>
            <a:bgClr>
              <a:schemeClr val="bg1"/>
            </a:bgClr>
          </a:pattFill>
          <a:ln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nvGrpSpPr>
          <p:cNvPr id="10" name="组合 9"/>
          <p:cNvGrpSpPr/>
          <p:nvPr userDrawn="1">
            <p:custDataLst>
              <p:tags r:id="rId4"/>
            </p:custDataLst>
          </p:nvPr>
        </p:nvGrpSpPr>
        <p:grpSpPr>
          <a:xfrm>
            <a:off x="8349615" y="5488305"/>
            <a:ext cx="304800" cy="94774"/>
            <a:chOff x="11583" y="3035"/>
            <a:chExt cx="1404" cy="436"/>
          </a:xfrm>
        </p:grpSpPr>
        <p:sp>
          <p:nvSpPr>
            <p:cNvPr id="11" name="椭圆 10"/>
            <p:cNvSpPr/>
            <p:nvPr>
              <p:custDataLst>
                <p:tags r:id="rId5"/>
              </p:custDataLst>
            </p:nvPr>
          </p:nvSpPr>
          <p:spPr>
            <a:xfrm>
              <a:off x="12067" y="3035"/>
              <a:ext cx="436" cy="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2" name="同心圆 83"/>
            <p:cNvSpPr/>
            <p:nvPr>
              <p:custDataLst>
                <p:tags r:id="rId6"/>
              </p:custDataLst>
            </p:nvPr>
          </p:nvSpPr>
          <p:spPr>
            <a:xfrm>
              <a:off x="11583"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3" name="同心圆 84"/>
            <p:cNvSpPr/>
            <p:nvPr>
              <p:custDataLst>
                <p:tags r:id="rId7"/>
              </p:custDataLst>
            </p:nvPr>
          </p:nvSpPr>
          <p:spPr>
            <a:xfrm>
              <a:off x="12551"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14" name="任意多边形 21"/>
          <p:cNvSpPr/>
          <p:nvPr userDrawn="1">
            <p:custDataLst>
              <p:tags r:id="rId8"/>
            </p:custDataLst>
          </p:nvPr>
        </p:nvSpPr>
        <p:spPr>
          <a:xfrm rot="14160000">
            <a:off x="699713" y="4117254"/>
            <a:ext cx="2649327" cy="3294935"/>
          </a:xfrm>
          <a:custGeom>
            <a:avLst/>
            <a:gdLst>
              <a:gd name="adj" fmla="val 1743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563" h="6918">
                <a:moveTo>
                  <a:pt x="4499" y="0"/>
                </a:moveTo>
                <a:lnTo>
                  <a:pt x="4519" y="23"/>
                </a:lnTo>
                <a:cubicBezTo>
                  <a:pt x="5169" y="754"/>
                  <a:pt x="5563" y="1718"/>
                  <a:pt x="5563" y="2773"/>
                </a:cubicBezTo>
                <a:cubicBezTo>
                  <a:pt x="5563" y="5062"/>
                  <a:pt x="3707" y="6918"/>
                  <a:pt x="1417" y="6918"/>
                </a:cubicBezTo>
                <a:cubicBezTo>
                  <a:pt x="934" y="6918"/>
                  <a:pt x="471" y="6836"/>
                  <a:pt x="40" y="6684"/>
                </a:cubicBezTo>
                <a:lnTo>
                  <a:pt x="0" y="6670"/>
                </a:lnTo>
                <a:lnTo>
                  <a:pt x="848" y="5413"/>
                </a:lnTo>
                <a:lnTo>
                  <a:pt x="873" y="5418"/>
                </a:lnTo>
                <a:cubicBezTo>
                  <a:pt x="1049" y="5454"/>
                  <a:pt x="1231" y="5473"/>
                  <a:pt x="1417" y="5473"/>
                </a:cubicBezTo>
                <a:cubicBezTo>
                  <a:pt x="2908" y="5473"/>
                  <a:pt x="4117" y="4264"/>
                  <a:pt x="4117" y="2773"/>
                </a:cubicBezTo>
                <a:cubicBezTo>
                  <a:pt x="4117" y="2214"/>
                  <a:pt x="3947" y="1694"/>
                  <a:pt x="3656" y="1264"/>
                </a:cubicBezTo>
                <a:lnTo>
                  <a:pt x="3651" y="1257"/>
                </a:lnTo>
                <a:lnTo>
                  <a:pt x="4499" y="0"/>
                </a:lnTo>
                <a:close/>
              </a:path>
            </a:pathLst>
          </a:custGeom>
          <a:pattFill prst="solidDmnd">
            <a:fgClr>
              <a:schemeClr val="accent1">
                <a:lumMod val="75000"/>
              </a:schemeClr>
            </a:fgClr>
            <a:bgClr>
              <a:schemeClr val="accent1"/>
            </a:bgClr>
          </a:pattFill>
          <a:ln>
            <a:noFill/>
          </a:ln>
          <a:effectLst>
            <a:outerShdw blurRad="330200" dir="16980000" algn="l"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dk1"/>
              </a:solidFill>
            </a:endParaRPr>
          </a:p>
        </p:txBody>
      </p:sp>
      <p:sp>
        <p:nvSpPr>
          <p:cNvPr id="15" name="任意多边形 3"/>
          <p:cNvSpPr/>
          <p:nvPr userDrawn="1">
            <p:custDataLst>
              <p:tags r:id="rId9"/>
            </p:custDataLst>
          </p:nvPr>
        </p:nvSpPr>
        <p:spPr>
          <a:xfrm rot="19440000">
            <a:off x="5544287" y="-270165"/>
            <a:ext cx="3237665" cy="2707289"/>
          </a:xfrm>
          <a:custGeom>
            <a:avLst/>
            <a:gdLst>
              <a:gd name="adj" fmla="val 1743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798" h="5685">
                <a:moveTo>
                  <a:pt x="295" y="0"/>
                </a:moveTo>
                <a:lnTo>
                  <a:pt x="1524" y="893"/>
                </a:lnTo>
                <a:lnTo>
                  <a:pt x="1523" y="897"/>
                </a:lnTo>
                <a:cubicBezTo>
                  <a:pt x="1472" y="1103"/>
                  <a:pt x="1446" y="1318"/>
                  <a:pt x="1446" y="1539"/>
                </a:cubicBezTo>
                <a:cubicBezTo>
                  <a:pt x="1446" y="3030"/>
                  <a:pt x="2654" y="4239"/>
                  <a:pt x="4146" y="4239"/>
                </a:cubicBezTo>
                <a:cubicBezTo>
                  <a:pt x="4658" y="4239"/>
                  <a:pt x="5137" y="4096"/>
                  <a:pt x="5545" y="3848"/>
                </a:cubicBezTo>
                <a:lnTo>
                  <a:pt x="5570" y="3833"/>
                </a:lnTo>
                <a:lnTo>
                  <a:pt x="6798" y="4725"/>
                </a:lnTo>
                <a:lnTo>
                  <a:pt x="6782" y="4738"/>
                </a:lnTo>
                <a:cubicBezTo>
                  <a:pt x="6066" y="5329"/>
                  <a:pt x="5147" y="5685"/>
                  <a:pt x="4146" y="5685"/>
                </a:cubicBezTo>
                <a:cubicBezTo>
                  <a:pt x="1856" y="5685"/>
                  <a:pt x="0" y="3829"/>
                  <a:pt x="0" y="1539"/>
                </a:cubicBezTo>
                <a:cubicBezTo>
                  <a:pt x="0" y="1002"/>
                  <a:pt x="102" y="490"/>
                  <a:pt x="288" y="19"/>
                </a:cubicBezTo>
                <a:lnTo>
                  <a:pt x="295" y="0"/>
                </a:lnTo>
                <a:close/>
              </a:path>
            </a:pathLst>
          </a:custGeom>
          <a:pattFill prst="lgGrid">
            <a:fgClr>
              <a:schemeClr val="accent1">
                <a:lumMod val="75000"/>
              </a:schemeClr>
            </a:fgClr>
            <a:bgClr>
              <a:schemeClr val="accent1"/>
            </a:bgClr>
          </a:pattFill>
          <a:ln>
            <a:noFill/>
          </a:ln>
          <a:effectLst>
            <a:outerShdw blurRad="330200" dir="16980000" algn="l"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dk1"/>
              </a:solidFill>
            </a:endParaRPr>
          </a:p>
        </p:txBody>
      </p:sp>
      <p:sp>
        <p:nvSpPr>
          <p:cNvPr id="6" name="日期占位符 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custDataLst>
              <p:tags r:id="rId11"/>
            </p:custDataLst>
          </p:nvPr>
        </p:nvSpPr>
        <p:spPr/>
        <p:txBody>
          <a:bodyPr/>
          <a:lstStyle/>
          <a:p>
            <a:endParaRPr lang="zh-CN" altLang="en-US" dirty="0"/>
          </a:p>
        </p:txBody>
      </p:sp>
      <p:sp>
        <p:nvSpPr>
          <p:cNvPr id="8" name="灯片编号占位符 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hasCustomPrompt="1"/>
            <p:custDataLst>
              <p:tags r:id="rId13"/>
            </p:custDataLst>
          </p:nvPr>
        </p:nvSpPr>
        <p:spPr>
          <a:xfrm>
            <a:off x="635318" y="1544003"/>
            <a:ext cx="5373529" cy="1702594"/>
          </a:xfrm>
        </p:spPr>
        <p:txBody>
          <a:bodyPr vert="horz" lIns="101600" tIns="38100" rIns="25400" bIns="38100" rtlCol="0" anchor="b" anchorCtr="0">
            <a:noAutofit/>
          </a:bodyPr>
          <a:lstStyle>
            <a:lvl1pPr marL="0" marR="0" algn="l" defTabSz="914400" rtl="0" eaLnBrk="1" fontAlgn="auto" latinLnBrk="0" hangingPunct="1">
              <a:lnSpc>
                <a:spcPct val="100000"/>
              </a:lnSpc>
              <a:buNone/>
              <a:defRPr kumimoji="0" lang="zh-CN" altLang="en-US" sz="720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17" name="内容占位符 16"/>
          <p:cNvSpPr>
            <a:spLocks noGrp="1"/>
          </p:cNvSpPr>
          <p:nvPr>
            <p:ph sz="quarter" idx="13" hasCustomPrompt="1"/>
            <p:custDataLst>
              <p:tags r:id="rId14"/>
            </p:custDataLst>
          </p:nvPr>
        </p:nvSpPr>
        <p:spPr>
          <a:xfrm>
            <a:off x="640409" y="3316112"/>
            <a:ext cx="2949087" cy="554373"/>
          </a:xfrm>
        </p:spPr>
        <p:txBody>
          <a:bodyPr>
            <a:normAutofit/>
          </a:bodyPr>
          <a:lstStyle>
            <a:lvl1pPr marL="0" indent="0">
              <a:lnSpc>
                <a:spcPct val="100000"/>
              </a:lnSpc>
              <a:spcAft>
                <a:spcPts val="0"/>
              </a:spcAft>
              <a:buNone/>
              <a:defRPr sz="4000" b="1"/>
            </a:lvl1pPr>
            <a:lvl2pPr marL="457200" indent="0">
              <a:buNone/>
              <a:defRPr/>
            </a:lvl2pPr>
          </a:lstStyle>
          <a:p>
            <a:pPr lvl="0"/>
            <a:r>
              <a:rPr lang="zh-CN" altLang="en-US" dirty="0"/>
              <a:t>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3" name="Rectangle 27"/>
          <p:cNvSpPr/>
          <p:nvPr userDrawn="1">
            <p:custDataLst>
              <p:tags r:id="rId2"/>
            </p:custDataLst>
          </p:nvPr>
        </p:nvSpPr>
        <p:spPr>
          <a:xfrm>
            <a:off x="21" y="857272"/>
            <a:ext cx="9144473" cy="274298"/>
          </a:xfrm>
          <a:custGeom>
            <a:avLst/>
            <a:gdLst>
              <a:gd name="connsiteX0" fmla="*/ 12192631 w 12192631"/>
              <a:gd name="connsiteY0" fmla="*/ 0 h 661031"/>
              <a:gd name="connsiteX1" fmla="*/ 12192630 w 12192631"/>
              <a:gd name="connsiteY1" fmla="*/ 661031 h 661031"/>
              <a:gd name="connsiteX2" fmla="*/ 0 w 12192631"/>
              <a:gd name="connsiteY2" fmla="*/ 661031 h 661031"/>
              <a:gd name="connsiteX3" fmla="*/ 3 w 12192631"/>
              <a:gd name="connsiteY3" fmla="*/ 1 h 661031"/>
            </a:gdLst>
            <a:ahLst/>
            <a:cxnLst>
              <a:cxn ang="0">
                <a:pos x="connsiteX0" y="connsiteY0"/>
              </a:cxn>
              <a:cxn ang="0">
                <a:pos x="connsiteX1" y="connsiteY1"/>
              </a:cxn>
              <a:cxn ang="0">
                <a:pos x="connsiteX2" y="connsiteY2"/>
              </a:cxn>
              <a:cxn ang="0">
                <a:pos x="connsiteX3" y="connsiteY3"/>
              </a:cxn>
            </a:cxnLst>
            <a:rect l="l" t="t" r="r" b="b"/>
            <a:pathLst>
              <a:path w="12192631" h="661031">
                <a:moveTo>
                  <a:pt x="12192631" y="0"/>
                </a:moveTo>
                <a:lnTo>
                  <a:pt x="12192630" y="661031"/>
                </a:lnTo>
                <a:lnTo>
                  <a:pt x="0" y="661031"/>
                </a:lnTo>
                <a:lnTo>
                  <a:pt x="3" y="1"/>
                </a:lnTo>
                <a:close/>
              </a:path>
            </a:pathLst>
          </a:cu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350"/>
          </a:p>
        </p:txBody>
      </p:sp>
      <p:sp>
        <p:nvSpPr>
          <p:cNvPr id="4" name="流程图: 或者 3"/>
          <p:cNvSpPr/>
          <p:nvPr userDrawn="1">
            <p:custDataLst>
              <p:tags r:id="rId3"/>
            </p:custDataLst>
          </p:nvPr>
        </p:nvSpPr>
        <p:spPr>
          <a:xfrm>
            <a:off x="227215" y="90015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流程图: 或者 4"/>
          <p:cNvSpPr/>
          <p:nvPr userDrawn="1">
            <p:custDataLst>
              <p:tags r:id="rId4"/>
            </p:custDataLst>
          </p:nvPr>
        </p:nvSpPr>
        <p:spPr>
          <a:xfrm>
            <a:off x="8730659" y="90015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custDataLst>
              <p:tags r:id="rId5"/>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6" name="日期占位符 5"/>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custDataLst>
              <p:tags r:id="rId7"/>
            </p:custDataLst>
          </p:nvPr>
        </p:nvSpPr>
        <p:spPr/>
        <p:txBody>
          <a:bodyPr/>
          <a:lstStyle/>
          <a:p>
            <a:endParaRPr lang="zh-CN" altLang="en-US" dirty="0"/>
          </a:p>
        </p:txBody>
      </p:sp>
      <p:sp>
        <p:nvSpPr>
          <p:cNvPr id="8" name="灯片编号占位符 7"/>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600" y="1085400"/>
            <a:ext cx="8704800" cy="468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流程图: 或者 2"/>
          <p:cNvSpPr/>
          <p:nvPr userDrawn="1">
            <p:custDataLst>
              <p:tags r:id="rId3"/>
            </p:custDataLst>
          </p:nvPr>
        </p:nvSpPr>
        <p:spPr>
          <a:xfrm>
            <a:off x="8641784" y="1173242"/>
            <a:ext cx="200025" cy="200025"/>
          </a:xfrm>
          <a:prstGeom prst="flowChar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4" name="流程图: 或者 3"/>
          <p:cNvSpPr/>
          <p:nvPr userDrawn="1">
            <p:custDataLst>
              <p:tags r:id="rId4"/>
            </p:custDataLst>
          </p:nvPr>
        </p:nvSpPr>
        <p:spPr>
          <a:xfrm>
            <a:off x="8641784" y="5484733"/>
            <a:ext cx="200025" cy="200025"/>
          </a:xfrm>
          <a:prstGeom prst="flowChar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5" name="流程图: 或者 4"/>
          <p:cNvSpPr/>
          <p:nvPr userDrawn="1">
            <p:custDataLst>
              <p:tags r:id="rId5"/>
            </p:custDataLst>
          </p:nvPr>
        </p:nvSpPr>
        <p:spPr>
          <a:xfrm>
            <a:off x="302191" y="1173242"/>
            <a:ext cx="200025" cy="200025"/>
          </a:xfrm>
          <a:prstGeom prst="flowChar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1" name="流程图: 或者 10"/>
          <p:cNvSpPr/>
          <p:nvPr userDrawn="1">
            <p:custDataLst>
              <p:tags r:id="rId6"/>
            </p:custDataLst>
          </p:nvPr>
        </p:nvSpPr>
        <p:spPr>
          <a:xfrm>
            <a:off x="302191" y="5484733"/>
            <a:ext cx="200025" cy="200025"/>
          </a:xfrm>
          <a:prstGeom prst="flowChar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 name="标题 1"/>
          <p:cNvSpPr>
            <a:spLocks noGrp="1"/>
          </p:cNvSpPr>
          <p:nvPr>
            <p:ph type="title" hasCustomPrompt="1"/>
            <p:custDataLst>
              <p:tags r:id="rId7"/>
            </p:custDataLst>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4"/>
            <p:custDataLst>
              <p:tags r:id="rId9"/>
            </p:custDataLst>
          </p:nvPr>
        </p:nvSpPr>
        <p:spPr/>
        <p:txBody>
          <a:bodyPr/>
          <a:lstStyle/>
          <a:p>
            <a:fld id="{760FBDFE-C587-4B4C-A407-44438C67B59E}" type="datetimeFigureOut">
              <a:rPr lang="zh-CN" altLang="en-US" smtClean="0"/>
            </a:fld>
            <a:endParaRPr lang="zh-CN" altLang="en-US"/>
          </a:p>
        </p:txBody>
      </p:sp>
      <p:sp>
        <p:nvSpPr>
          <p:cNvPr id="9" name="页脚占位符 8"/>
          <p:cNvSpPr>
            <a:spLocks noGrp="1"/>
          </p:cNvSpPr>
          <p:nvPr>
            <p:ph type="ftr" sz="quarter" idx="15"/>
            <p:custDataLst>
              <p:tags r:id="rId10"/>
            </p:custDataLst>
          </p:nvPr>
        </p:nvSpPr>
        <p:spPr/>
        <p:txBody>
          <a:bodyPr/>
          <a:lstStyle/>
          <a:p>
            <a:endParaRPr lang="zh-CN" altLang="en-US" dirty="0"/>
          </a:p>
        </p:txBody>
      </p:sp>
      <p:sp>
        <p:nvSpPr>
          <p:cNvPr id="10" name="灯片编号占位符 9"/>
          <p:cNvSpPr>
            <a:spLocks noGrp="1"/>
          </p:cNvSpPr>
          <p:nvPr>
            <p:ph type="sldNum" sz="quarter" idx="16"/>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3617595" cy="5149691"/>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sp>
        <p:nvSpPr>
          <p:cNvPr id="3" name="Rectangle 27"/>
          <p:cNvSpPr/>
          <p:nvPr userDrawn="1">
            <p:custDataLst>
              <p:tags r:id="rId3"/>
            </p:custDataLst>
          </p:nvPr>
        </p:nvSpPr>
        <p:spPr>
          <a:xfrm>
            <a:off x="22" y="857272"/>
            <a:ext cx="3617574" cy="274298"/>
          </a:xfrm>
          <a:custGeom>
            <a:avLst/>
            <a:gdLst>
              <a:gd name="connsiteX0" fmla="*/ 12192631 w 12192631"/>
              <a:gd name="connsiteY0" fmla="*/ 0 h 661031"/>
              <a:gd name="connsiteX1" fmla="*/ 12192630 w 12192631"/>
              <a:gd name="connsiteY1" fmla="*/ 661031 h 661031"/>
              <a:gd name="connsiteX2" fmla="*/ 0 w 12192631"/>
              <a:gd name="connsiteY2" fmla="*/ 661031 h 661031"/>
              <a:gd name="connsiteX3" fmla="*/ 3 w 12192631"/>
              <a:gd name="connsiteY3" fmla="*/ 1 h 661031"/>
            </a:gdLst>
            <a:ahLst/>
            <a:cxnLst>
              <a:cxn ang="0">
                <a:pos x="connsiteX0" y="connsiteY0"/>
              </a:cxn>
              <a:cxn ang="0">
                <a:pos x="connsiteX1" y="connsiteY1"/>
              </a:cxn>
              <a:cxn ang="0">
                <a:pos x="connsiteX2" y="connsiteY2"/>
              </a:cxn>
              <a:cxn ang="0">
                <a:pos x="connsiteX3" y="connsiteY3"/>
              </a:cxn>
            </a:cxnLst>
            <a:rect l="l" t="t" r="r" b="b"/>
            <a:pathLst>
              <a:path w="12192631" h="661031">
                <a:moveTo>
                  <a:pt x="12192631" y="0"/>
                </a:moveTo>
                <a:lnTo>
                  <a:pt x="12192630" y="661031"/>
                </a:lnTo>
                <a:lnTo>
                  <a:pt x="0" y="661031"/>
                </a:lnTo>
                <a:lnTo>
                  <a:pt x="3" y="1"/>
                </a:lnTo>
                <a:close/>
              </a:path>
            </a:pathLst>
          </a:cu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350"/>
          </a:p>
        </p:txBody>
      </p:sp>
      <p:sp>
        <p:nvSpPr>
          <p:cNvPr id="4" name="流程图: 或者 3"/>
          <p:cNvSpPr/>
          <p:nvPr userDrawn="1">
            <p:custDataLst>
              <p:tags r:id="rId4"/>
            </p:custDataLst>
          </p:nvPr>
        </p:nvSpPr>
        <p:spPr>
          <a:xfrm>
            <a:off x="227215" y="90015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流程图: 或者 4"/>
          <p:cNvSpPr/>
          <p:nvPr userDrawn="1">
            <p:custDataLst>
              <p:tags r:id="rId5"/>
            </p:custDataLst>
          </p:nvPr>
        </p:nvSpPr>
        <p:spPr>
          <a:xfrm>
            <a:off x="3225559" y="90015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6"/>
            </p:custDataLst>
          </p:nvPr>
        </p:nvSpPr>
        <p:spPr>
          <a:xfrm>
            <a:off x="437400" y="1435050"/>
            <a:ext cx="2970000" cy="6615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7"/>
            </p:custDataLst>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5"/>
            <p:custDataLst>
              <p:tags r:id="rId9"/>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0"/>
            </p:custDataLst>
          </p:nvPr>
        </p:nvSpPr>
        <p:spPr/>
        <p:txBody>
          <a:bodyPr/>
          <a:lstStyle/>
          <a:p>
            <a:endParaRPr lang="zh-CN" altLang="en-US" dirty="0"/>
          </a:p>
        </p:txBody>
      </p:sp>
      <p:sp>
        <p:nvSpPr>
          <p:cNvPr id="11" name="灯片编号占位符 10"/>
          <p:cNvSpPr>
            <a:spLocks noGrp="1"/>
          </p:cNvSpPr>
          <p:nvPr>
            <p:ph type="sldNum" sz="quarter" idx="17"/>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3" name="Rectangle 27"/>
          <p:cNvSpPr/>
          <p:nvPr userDrawn="1">
            <p:custDataLst>
              <p:tags r:id="rId3"/>
            </p:custDataLst>
          </p:nvPr>
        </p:nvSpPr>
        <p:spPr>
          <a:xfrm>
            <a:off x="21" y="857272"/>
            <a:ext cx="9144473" cy="274298"/>
          </a:xfrm>
          <a:custGeom>
            <a:avLst/>
            <a:gdLst>
              <a:gd name="connsiteX0" fmla="*/ 12192631 w 12192631"/>
              <a:gd name="connsiteY0" fmla="*/ 0 h 661031"/>
              <a:gd name="connsiteX1" fmla="*/ 12192630 w 12192631"/>
              <a:gd name="connsiteY1" fmla="*/ 661031 h 661031"/>
              <a:gd name="connsiteX2" fmla="*/ 0 w 12192631"/>
              <a:gd name="connsiteY2" fmla="*/ 661031 h 661031"/>
              <a:gd name="connsiteX3" fmla="*/ 3 w 12192631"/>
              <a:gd name="connsiteY3" fmla="*/ 1 h 661031"/>
            </a:gdLst>
            <a:ahLst/>
            <a:cxnLst>
              <a:cxn ang="0">
                <a:pos x="connsiteX0" y="connsiteY0"/>
              </a:cxn>
              <a:cxn ang="0">
                <a:pos x="connsiteX1" y="connsiteY1"/>
              </a:cxn>
              <a:cxn ang="0">
                <a:pos x="connsiteX2" y="connsiteY2"/>
              </a:cxn>
              <a:cxn ang="0">
                <a:pos x="connsiteX3" y="connsiteY3"/>
              </a:cxn>
            </a:cxnLst>
            <a:rect l="l" t="t" r="r" b="b"/>
            <a:pathLst>
              <a:path w="12192631" h="661031">
                <a:moveTo>
                  <a:pt x="12192631" y="0"/>
                </a:moveTo>
                <a:lnTo>
                  <a:pt x="12192630" y="661031"/>
                </a:lnTo>
                <a:lnTo>
                  <a:pt x="0" y="661031"/>
                </a:lnTo>
                <a:lnTo>
                  <a:pt x="3" y="1"/>
                </a:lnTo>
                <a:close/>
              </a:path>
            </a:pathLst>
          </a:cu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350"/>
          </a:p>
        </p:txBody>
      </p:sp>
      <p:sp>
        <p:nvSpPr>
          <p:cNvPr id="4" name="流程图: 或者 3"/>
          <p:cNvSpPr/>
          <p:nvPr userDrawn="1">
            <p:custDataLst>
              <p:tags r:id="rId4"/>
            </p:custDataLst>
          </p:nvPr>
        </p:nvSpPr>
        <p:spPr>
          <a:xfrm>
            <a:off x="227215" y="90015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流程图: 或者 4"/>
          <p:cNvSpPr/>
          <p:nvPr userDrawn="1">
            <p:custDataLst>
              <p:tags r:id="rId5"/>
            </p:custDataLst>
          </p:nvPr>
        </p:nvSpPr>
        <p:spPr>
          <a:xfrm>
            <a:off x="8730659" y="90015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custDataLst>
              <p:tags r:id="rId6"/>
            </p:custDataLst>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7" name="文本占位符 6"/>
          <p:cNvSpPr>
            <a:spLocks noGrp="1"/>
          </p:cNvSpPr>
          <p:nvPr>
            <p:ph type="body" sz="quarter" idx="13"/>
            <p:custDataLst>
              <p:tags r:id="rId7"/>
            </p:custDataLst>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5"/>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6"/>
            <p:custDataLst>
              <p:tags r:id="rId10"/>
            </p:custDataLst>
          </p:nvPr>
        </p:nvSpPr>
        <p:spPr/>
        <p:txBody>
          <a:bodyPr/>
          <a:lstStyle/>
          <a:p>
            <a:endParaRPr lang="zh-CN" altLang="en-US" dirty="0"/>
          </a:p>
        </p:txBody>
      </p:sp>
      <p:sp>
        <p:nvSpPr>
          <p:cNvPr id="11" name="灯片编号占位符 10"/>
          <p:cNvSpPr>
            <a:spLocks noGrp="1"/>
          </p:cNvSpPr>
          <p:nvPr>
            <p:ph type="sldNum" sz="quarter" idx="17"/>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29151"/>
            <a:ext cx="9144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13" name="Rectangle 27"/>
          <p:cNvSpPr/>
          <p:nvPr userDrawn="1">
            <p:custDataLst>
              <p:tags r:id="rId3"/>
            </p:custDataLst>
          </p:nvPr>
        </p:nvSpPr>
        <p:spPr>
          <a:xfrm>
            <a:off x="21" y="5726452"/>
            <a:ext cx="9144473" cy="274298"/>
          </a:xfrm>
          <a:custGeom>
            <a:avLst/>
            <a:gdLst>
              <a:gd name="connsiteX0" fmla="*/ 12192631 w 12192631"/>
              <a:gd name="connsiteY0" fmla="*/ 0 h 661031"/>
              <a:gd name="connsiteX1" fmla="*/ 12192630 w 12192631"/>
              <a:gd name="connsiteY1" fmla="*/ 661031 h 661031"/>
              <a:gd name="connsiteX2" fmla="*/ 0 w 12192631"/>
              <a:gd name="connsiteY2" fmla="*/ 661031 h 661031"/>
              <a:gd name="connsiteX3" fmla="*/ 3 w 12192631"/>
              <a:gd name="connsiteY3" fmla="*/ 1 h 661031"/>
            </a:gdLst>
            <a:ahLst/>
            <a:cxnLst>
              <a:cxn ang="0">
                <a:pos x="connsiteX0" y="connsiteY0"/>
              </a:cxn>
              <a:cxn ang="0">
                <a:pos x="connsiteX1" y="connsiteY1"/>
              </a:cxn>
              <a:cxn ang="0">
                <a:pos x="connsiteX2" y="connsiteY2"/>
              </a:cxn>
              <a:cxn ang="0">
                <a:pos x="connsiteX3" y="connsiteY3"/>
              </a:cxn>
            </a:cxnLst>
            <a:rect l="l" t="t" r="r" b="b"/>
            <a:pathLst>
              <a:path w="12192631" h="661031">
                <a:moveTo>
                  <a:pt x="12192631" y="0"/>
                </a:moveTo>
                <a:lnTo>
                  <a:pt x="12192630" y="661031"/>
                </a:lnTo>
                <a:lnTo>
                  <a:pt x="0" y="661031"/>
                </a:lnTo>
                <a:lnTo>
                  <a:pt x="3" y="1"/>
                </a:lnTo>
                <a:close/>
              </a:path>
            </a:pathLst>
          </a:cu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350"/>
          </a:p>
        </p:txBody>
      </p:sp>
      <p:sp>
        <p:nvSpPr>
          <p:cNvPr id="14" name="流程图: 或者 13"/>
          <p:cNvSpPr/>
          <p:nvPr userDrawn="1">
            <p:custDataLst>
              <p:tags r:id="rId4"/>
            </p:custDataLst>
          </p:nvPr>
        </p:nvSpPr>
        <p:spPr>
          <a:xfrm>
            <a:off x="227215" y="576933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流程图: 或者 14"/>
          <p:cNvSpPr/>
          <p:nvPr userDrawn="1">
            <p:custDataLst>
              <p:tags r:id="rId5"/>
            </p:custDataLst>
          </p:nvPr>
        </p:nvSpPr>
        <p:spPr>
          <a:xfrm>
            <a:off x="8730659" y="5769336"/>
            <a:ext cx="181841" cy="181841"/>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custDataLst>
              <p:tags r:id="rId6"/>
            </p:custDataLst>
          </p:nvPr>
        </p:nvSpPr>
        <p:spPr>
          <a:xfrm>
            <a:off x="453600" y="1359450"/>
            <a:ext cx="8232300" cy="4239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7"/>
            </p:custDataLst>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5"/>
            <p:custDataLst>
              <p:tags r:id="rId9"/>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0"/>
            </p:custDataLst>
          </p:nvPr>
        </p:nvSpPr>
        <p:spPr/>
        <p:txBody>
          <a:bodyPr/>
          <a:lstStyle/>
          <a:p>
            <a:endParaRPr lang="zh-CN" altLang="en-US" dirty="0"/>
          </a:p>
        </p:txBody>
      </p:sp>
      <p:sp>
        <p:nvSpPr>
          <p:cNvPr id="11" name="灯片编号占位符 10"/>
          <p:cNvSpPr>
            <a:spLocks noGrp="1"/>
          </p:cNvSpPr>
          <p:nvPr>
            <p:ph type="sldNum" sz="quarter" idx="17"/>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3"/>
            </p:custDataLst>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4"/>
            </p:custDataLst>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5"/>
            </p:custDataLst>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6"/>
            </p:custDataLst>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7"/>
            </p:custDataLst>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7"/>
            <p:custDataLst>
              <p:tags r:id="rId8"/>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8"/>
            <p:custDataLst>
              <p:tags r:id="rId9"/>
            </p:custDataLst>
          </p:nvPr>
        </p:nvSpPr>
        <p:spPr/>
        <p:txBody>
          <a:bodyPr/>
          <a:lstStyle/>
          <a:p>
            <a:endParaRPr lang="zh-CN" altLang="en-US" dirty="0"/>
          </a:p>
        </p:txBody>
      </p:sp>
      <p:sp>
        <p:nvSpPr>
          <p:cNvPr id="12" name="灯片编号占位符 11"/>
          <p:cNvSpPr>
            <a:spLocks noGrp="1"/>
          </p:cNvSpPr>
          <p:nvPr>
            <p:ph type="sldNum" sz="quarter" idx="19"/>
            <p:custDataLst>
              <p:tags r:id="rId10"/>
            </p:custDataLst>
          </p:nvPr>
        </p:nvSpPr>
        <p:spPr/>
        <p:txBody>
          <a:bodyPr/>
          <a:lstStyle/>
          <a:p>
            <a:fld id="{49AE70B2-8BF9-45C0-BB95-33D1B9D3A854}" type="slidenum">
              <a:rPr lang="zh-CN" altLang="en-US" smtClean="0"/>
            </a:fld>
            <a:endParaRPr lang="zh-CN" altLang="en-US" dirty="0"/>
          </a:p>
        </p:txBody>
      </p:sp>
      <p:grpSp>
        <p:nvGrpSpPr>
          <p:cNvPr id="3" name="组合 2"/>
          <p:cNvGrpSpPr/>
          <p:nvPr userDrawn="1">
            <p:custDataLst>
              <p:tags r:id="rId11"/>
            </p:custDataLst>
          </p:nvPr>
        </p:nvGrpSpPr>
        <p:grpSpPr>
          <a:xfrm>
            <a:off x="8408100" y="5619625"/>
            <a:ext cx="304800" cy="94774"/>
            <a:chOff x="11583" y="3035"/>
            <a:chExt cx="1404" cy="436"/>
          </a:xfrm>
        </p:grpSpPr>
        <p:sp>
          <p:nvSpPr>
            <p:cNvPr id="4" name="椭圆 3"/>
            <p:cNvSpPr/>
            <p:nvPr userDrawn="1">
              <p:custDataLst>
                <p:tags r:id="rId12"/>
              </p:custDataLst>
            </p:nvPr>
          </p:nvSpPr>
          <p:spPr>
            <a:xfrm>
              <a:off x="12067" y="3035"/>
              <a:ext cx="436" cy="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solidFill>
              </a:endParaRPr>
            </a:p>
          </p:txBody>
        </p:sp>
        <p:sp>
          <p:nvSpPr>
            <p:cNvPr id="5" name="同心圆 83"/>
            <p:cNvSpPr/>
            <p:nvPr userDrawn="1">
              <p:custDataLst>
                <p:tags r:id="rId13"/>
              </p:custDataLst>
            </p:nvPr>
          </p:nvSpPr>
          <p:spPr>
            <a:xfrm>
              <a:off x="11583"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solidFill>
              </a:endParaRPr>
            </a:p>
          </p:txBody>
        </p:sp>
        <p:sp>
          <p:nvSpPr>
            <p:cNvPr id="14" name="同心圆 84"/>
            <p:cNvSpPr/>
            <p:nvPr userDrawn="1">
              <p:custDataLst>
                <p:tags r:id="rId14"/>
              </p:custDataLst>
            </p:nvPr>
          </p:nvSpPr>
          <p:spPr>
            <a:xfrm>
              <a:off x="12551"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solidFil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hasCustomPrompt="1"/>
            <p:custDataLst>
              <p:tags r:id="rId3"/>
            </p:custDataLst>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4"/>
            </p:custDataLst>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4"/>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5"/>
            <p:custDataLst>
              <p:tags r:id="rId6"/>
            </p:custDataLst>
          </p:nvPr>
        </p:nvSpPr>
        <p:spPr/>
        <p:txBody>
          <a:bodyPr/>
          <a:lstStyle/>
          <a:p>
            <a:endParaRPr lang="zh-CN" altLang="en-US" dirty="0"/>
          </a:p>
        </p:txBody>
      </p:sp>
      <p:sp>
        <p:nvSpPr>
          <p:cNvPr id="9" name="灯片编号占位符 8"/>
          <p:cNvSpPr>
            <a:spLocks noGrp="1"/>
          </p:cNvSpPr>
          <p:nvPr>
            <p:ph type="sldNum" sz="quarter" idx="16"/>
            <p:custDataLst>
              <p:tags r:id="rId7"/>
            </p:custDataLst>
          </p:nvPr>
        </p:nvSpPr>
        <p:spPr/>
        <p:txBody>
          <a:bodyPr/>
          <a:lstStyle/>
          <a:p>
            <a:fld id="{49AE70B2-8BF9-45C0-BB95-33D1B9D3A854}" type="slidenum">
              <a:rPr lang="zh-CN" altLang="en-US" smtClean="0"/>
            </a:fld>
            <a:endParaRPr lang="zh-CN" altLang="en-US" dirty="0"/>
          </a:p>
        </p:txBody>
      </p:sp>
      <p:sp>
        <p:nvSpPr>
          <p:cNvPr id="3" name="矩形 2"/>
          <p:cNvSpPr/>
          <p:nvPr userDrawn="1">
            <p:custDataLst>
              <p:tags r:id="rId8"/>
            </p:custDataLst>
          </p:nvPr>
        </p:nvSpPr>
        <p:spPr>
          <a:xfrm>
            <a:off x="-2380" y="1576625"/>
            <a:ext cx="533876" cy="3704749"/>
          </a:xfrm>
          <a:prstGeom prst="rect">
            <a:avLst/>
          </a:pr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ltLang="zh-CN" sz="1350">
              <a:sym typeface="+mn-ea"/>
            </a:endParaRPr>
          </a:p>
        </p:txBody>
      </p:sp>
      <p:sp>
        <p:nvSpPr>
          <p:cNvPr id="4" name="流程图: 或者 3"/>
          <p:cNvSpPr/>
          <p:nvPr userDrawn="1">
            <p:custDataLst>
              <p:tags r:id="rId9"/>
            </p:custDataLst>
          </p:nvPr>
        </p:nvSpPr>
        <p:spPr>
          <a:xfrm>
            <a:off x="169070" y="1770935"/>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5" name="流程图: 或者 4"/>
          <p:cNvSpPr/>
          <p:nvPr userDrawn="1">
            <p:custDataLst>
              <p:tags r:id="rId10"/>
            </p:custDataLst>
          </p:nvPr>
        </p:nvSpPr>
        <p:spPr>
          <a:xfrm>
            <a:off x="172880" y="4859417"/>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1" name="矩形 10"/>
          <p:cNvSpPr/>
          <p:nvPr userDrawn="1">
            <p:custDataLst>
              <p:tags r:id="rId11"/>
            </p:custDataLst>
          </p:nvPr>
        </p:nvSpPr>
        <p:spPr>
          <a:xfrm>
            <a:off x="8610124" y="1576625"/>
            <a:ext cx="533876" cy="3704749"/>
          </a:xfrm>
          <a:prstGeom prst="rect">
            <a:avLst/>
          </a:pr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ltLang="zh-CN" sz="1350">
              <a:sym typeface="+mn-ea"/>
            </a:endParaRPr>
          </a:p>
        </p:txBody>
      </p:sp>
      <p:sp>
        <p:nvSpPr>
          <p:cNvPr id="12" name="流程图: 或者 11"/>
          <p:cNvSpPr/>
          <p:nvPr userDrawn="1">
            <p:custDataLst>
              <p:tags r:id="rId12"/>
            </p:custDataLst>
          </p:nvPr>
        </p:nvSpPr>
        <p:spPr>
          <a:xfrm>
            <a:off x="8781574" y="1770935"/>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3" name="流程图: 或者 12"/>
          <p:cNvSpPr/>
          <p:nvPr userDrawn="1">
            <p:custDataLst>
              <p:tags r:id="rId13"/>
            </p:custDataLst>
          </p:nvPr>
        </p:nvSpPr>
        <p:spPr>
          <a:xfrm>
            <a:off x="8785384" y="4859417"/>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1189676"/>
            <a:ext cx="8139178" cy="331473"/>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502412" y="1571631"/>
            <a:ext cx="8139178"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dirty="0"/>
          </a:p>
        </p:txBody>
      </p:sp>
      <p:sp>
        <p:nvSpPr>
          <p:cNvPr id="9" name="灯片编号占位符 8"/>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chemeClr val="tx2">
                <a:lumMod val="50000"/>
                <a:alpha val="75000"/>
              </a:schemeClr>
            </a:gs>
            <a:gs pos="0">
              <a:schemeClr val="tx2">
                <a:lumMod val="50000"/>
              </a:schemeClr>
            </a:gs>
            <a:gs pos="41000">
              <a:schemeClr val="tx2">
                <a:lumMod val="50000"/>
              </a:schemeClr>
            </a:gs>
          </a:gsLst>
          <a:lin ang="10800000" scaled="0"/>
        </a:gradFill>
        <a:effectLst/>
      </p:bgPr>
    </p:bg>
    <p:spTree>
      <p:nvGrpSpPr>
        <p:cNvPr id="1" name=""/>
        <p:cNvGrpSpPr/>
        <p:nvPr/>
      </p:nvGrpSpPr>
      <p:grpSpPr>
        <a:xfrm>
          <a:off x="0" y="0"/>
          <a:ext cx="0" cy="0"/>
          <a:chOff x="0" y="0"/>
          <a:chExt cx="0" cy="0"/>
        </a:xfrm>
      </p:grpSpPr>
      <p:sp>
        <p:nvSpPr>
          <p:cNvPr id="6" name="椭圆 5"/>
          <p:cNvSpPr/>
          <p:nvPr>
            <p:custDataLst>
              <p:tags r:id="rId2"/>
            </p:custDataLst>
          </p:nvPr>
        </p:nvSpPr>
        <p:spPr>
          <a:xfrm>
            <a:off x="8243710" y="1502093"/>
            <a:ext cx="94653" cy="9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0" name="同心圆 83"/>
          <p:cNvSpPr/>
          <p:nvPr>
            <p:custDataLst>
              <p:tags r:id="rId3"/>
            </p:custDataLst>
          </p:nvPr>
        </p:nvSpPr>
        <p:spPr>
          <a:xfrm>
            <a:off x="8138636" y="1502093"/>
            <a:ext cx="94653" cy="94774"/>
          </a:xfrm>
          <a:prstGeom prst="donut">
            <a:avLst>
              <a:gd name="adj" fmla="val 20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1" name="同心圆 84"/>
          <p:cNvSpPr/>
          <p:nvPr>
            <p:custDataLst>
              <p:tags r:id="rId4"/>
            </p:custDataLst>
          </p:nvPr>
        </p:nvSpPr>
        <p:spPr>
          <a:xfrm>
            <a:off x="8348783" y="1502093"/>
            <a:ext cx="94653" cy="94774"/>
          </a:xfrm>
          <a:prstGeom prst="donut">
            <a:avLst>
              <a:gd name="adj" fmla="val 20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3" name="矩形 12"/>
          <p:cNvSpPr/>
          <p:nvPr userDrawn="1">
            <p:custDataLst>
              <p:tags r:id="rId5"/>
            </p:custDataLst>
          </p:nvPr>
        </p:nvSpPr>
        <p:spPr>
          <a:xfrm rot="16200000">
            <a:off x="4324350" y="1180624"/>
            <a:ext cx="495776" cy="9144476"/>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流程图: 或者 13"/>
          <p:cNvSpPr/>
          <p:nvPr userDrawn="1">
            <p:custDataLst>
              <p:tags r:id="rId6"/>
            </p:custDataLst>
          </p:nvPr>
        </p:nvSpPr>
        <p:spPr>
          <a:xfrm>
            <a:off x="199073" y="5653088"/>
            <a:ext cx="200025" cy="200025"/>
          </a:xfrm>
          <a:prstGeom prst="flowChar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流程图: 或者 14"/>
          <p:cNvSpPr/>
          <p:nvPr userDrawn="1">
            <p:custDataLst>
              <p:tags r:id="rId7"/>
            </p:custDataLst>
          </p:nvPr>
        </p:nvSpPr>
        <p:spPr>
          <a:xfrm>
            <a:off x="8748713" y="5653088"/>
            <a:ext cx="200025" cy="200025"/>
          </a:xfrm>
          <a:prstGeom prst="flowChar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userDrawn="1">
            <p:ph type="title" hasCustomPrompt="1"/>
            <p:custDataLst>
              <p:tags r:id="rId8"/>
            </p:custDataLst>
          </p:nvPr>
        </p:nvSpPr>
        <p:spPr>
          <a:xfrm>
            <a:off x="4084321" y="2252187"/>
            <a:ext cx="4456748" cy="1773554"/>
          </a:xfrm>
        </p:spPr>
        <p:txBody>
          <a:bodyPr lIns="101600" tIns="38100" rIns="63500" bIns="38100" anchor="b" anchorCtr="0">
            <a:normAutofit/>
          </a:bodyPr>
          <a:lstStyle>
            <a:lvl1pPr algn="r">
              <a:defRPr sz="7200" u="none" strike="noStrike" kern="1200" cap="none" spc="300" normalizeH="0">
                <a:solidFill>
                  <a:schemeClr val="bg1"/>
                </a:solidFill>
                <a:uFillTx/>
                <a:latin typeface="微软雅黑" panose="020B0503020204020204" charset="-122"/>
                <a:ea typeface="微软雅黑" panose="020B0503020204020204" charset="-122"/>
              </a:defRPr>
            </a:lvl1pPr>
          </a:lstStyle>
          <a:p>
            <a:r>
              <a:rPr lang="zh-CN" altLang="en-US" dirty="0"/>
              <a:t>编辑标题</a:t>
            </a:r>
            <a:endParaRPr lang="zh-CN" altLang="en-US" dirty="0"/>
          </a:p>
        </p:txBody>
      </p:sp>
      <p:sp>
        <p:nvSpPr>
          <p:cNvPr id="3" name="文本占位符 2"/>
          <p:cNvSpPr>
            <a:spLocks noGrp="1"/>
          </p:cNvSpPr>
          <p:nvPr userDrawn="1">
            <p:ph type="body" idx="1"/>
            <p:custDataLst>
              <p:tags r:id="rId9"/>
            </p:custDataLst>
          </p:nvPr>
        </p:nvSpPr>
        <p:spPr>
          <a:xfrm>
            <a:off x="4084321" y="4151948"/>
            <a:ext cx="4456748" cy="775335"/>
          </a:xfrm>
        </p:spPr>
        <p:txBody>
          <a:bodyPr lIns="101600" tIns="38100" rIns="76200" bIns="38100" anchor="t">
            <a:normAutofit/>
          </a:bodyPr>
          <a:lstStyle>
            <a:lvl1pPr marL="0" indent="0" algn="r" eaLnBrk="1" fontAlgn="auto" latinLnBrk="0" hangingPunct="1">
              <a:buNone/>
              <a:defRPr kumimoji="0" lang="zh-CN" altLang="en-US" sz="1600" b="0" i="0" u="none" strike="noStrike" kern="1200" cap="none" spc="150" normalizeH="0" baseline="0" noProof="1">
                <a:solidFill>
                  <a:schemeClr val="bg1"/>
                </a:soli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7" name="日期占位符 6"/>
          <p:cNvSpPr>
            <a:spLocks noGrp="1"/>
          </p:cNvSpPr>
          <p:nvPr userDrawn="1">
            <p:ph type="dt" sz="half" idx="10"/>
            <p:custDataLst>
              <p:tags r:id="rId10"/>
            </p:custDataLst>
          </p:nvPr>
        </p:nvSpPr>
        <p:spPr/>
        <p:txBody>
          <a:bodyPr/>
          <a:lstStyle>
            <a:lvl1pPr>
              <a:defRPr>
                <a:solidFill>
                  <a:schemeClr val="tx1">
                    <a:lumMod val="50000"/>
                    <a:lumOff val="50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userDrawn="1">
            <p:ph type="ftr" sz="quarter" idx="11"/>
            <p:custDataLst>
              <p:tags r:id="rId11"/>
            </p:custDataLst>
          </p:nvPr>
        </p:nvSpPr>
        <p:spPr/>
        <p:txBody>
          <a:bodyPr/>
          <a:lstStyle>
            <a:lvl1pPr>
              <a:defRPr>
                <a:solidFill>
                  <a:schemeClr val="tx1">
                    <a:lumMod val="50000"/>
                    <a:lumOff val="50000"/>
                  </a:schemeClr>
                </a:solidFill>
              </a:defRPr>
            </a:lvl1pPr>
          </a:lstStyle>
          <a:p>
            <a:endParaRPr lang="zh-CN" altLang="en-US" dirty="0"/>
          </a:p>
        </p:txBody>
      </p:sp>
      <p:sp>
        <p:nvSpPr>
          <p:cNvPr id="9" name="灯片编号占位符 8"/>
          <p:cNvSpPr>
            <a:spLocks noGrp="1"/>
          </p:cNvSpPr>
          <p:nvPr userDrawn="1">
            <p:ph type="sldNum" sz="quarter" idx="12"/>
            <p:custDataLst>
              <p:tags r:id="rId12"/>
            </p:custDataLst>
          </p:nvPr>
        </p:nvSpPr>
        <p:spPr/>
        <p:txBody>
          <a:bodyPr/>
          <a:lstStyle>
            <a:lvl1pPr>
              <a:defRPr>
                <a:solidFill>
                  <a:schemeClr val="tx1">
                    <a:lumMod val="50000"/>
                    <a:lumOff val="50000"/>
                  </a:schemeClr>
                </a:solidFill>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1189676"/>
            <a:ext cx="8139178" cy="331473"/>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502448" y="1571631"/>
            <a:ext cx="3962432"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4679158" y="1571631"/>
            <a:ext cx="3962432" cy="4041680"/>
          </a:xfrm>
        </p:spPr>
        <p:txBody>
          <a:bodyPr>
            <a:norm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8" name="日期占位符 7"/>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9" name="页脚占位符 8"/>
          <p:cNvSpPr>
            <a:spLocks noGrp="1"/>
          </p:cNvSpPr>
          <p:nvPr>
            <p:ph type="ftr" sz="quarter" idx="11"/>
            <p:custDataLst>
              <p:tags r:id="rId6"/>
            </p:custDataLst>
          </p:nvPr>
        </p:nvSpPr>
        <p:spPr/>
        <p:txBody>
          <a:bodyPr/>
          <a:lstStyle/>
          <a:p>
            <a:endParaRPr lang="zh-CN" altLang="en-US" dirty="0"/>
          </a:p>
        </p:txBody>
      </p:sp>
      <p:sp>
        <p:nvSpPr>
          <p:cNvPr id="10" name="灯片编号占位符 9"/>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1189676"/>
            <a:ext cx="8139178" cy="331473"/>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502448" y="1571631"/>
            <a:ext cx="3962432" cy="285752"/>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02444" y="1912144"/>
            <a:ext cx="3962400" cy="3701064"/>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1571631"/>
            <a:ext cx="3962432" cy="285752"/>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912144"/>
            <a:ext cx="3962432" cy="3701064"/>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日期占位符 9"/>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8"/>
            </p:custDataLst>
          </p:nvPr>
        </p:nvSpPr>
        <p:spPr/>
        <p:txBody>
          <a:bodyPr/>
          <a:lstStyle/>
          <a:p>
            <a:endParaRPr lang="zh-CN" altLang="en-US" dirty="0"/>
          </a:p>
        </p:txBody>
      </p:sp>
      <p:sp>
        <p:nvSpPr>
          <p:cNvPr id="12" name="灯片编号占位符 11"/>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10239" y="846773"/>
            <a:ext cx="551974" cy="5153978"/>
          </a:xfrm>
          <a:prstGeom prst="rect">
            <a:avLst/>
          </a:pr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流程图: 或者 3"/>
          <p:cNvSpPr/>
          <p:nvPr userDrawn="1">
            <p:custDataLst>
              <p:tags r:id="rId3"/>
            </p:custDataLst>
          </p:nvPr>
        </p:nvSpPr>
        <p:spPr>
          <a:xfrm>
            <a:off x="165735" y="1090613"/>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流程图: 或者 4"/>
          <p:cNvSpPr/>
          <p:nvPr userDrawn="1">
            <p:custDataLst>
              <p:tags r:id="rId4"/>
            </p:custDataLst>
          </p:nvPr>
        </p:nvSpPr>
        <p:spPr>
          <a:xfrm>
            <a:off x="160020" y="5550218"/>
            <a:ext cx="211455" cy="21145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userDrawn="1">
            <p:custDataLst>
              <p:tags r:id="rId5"/>
            </p:custDataLst>
          </p:nvPr>
        </p:nvGrpSpPr>
        <p:grpSpPr>
          <a:xfrm>
            <a:off x="8331994" y="1661636"/>
            <a:ext cx="304800" cy="94774"/>
            <a:chOff x="11583" y="3035"/>
            <a:chExt cx="1404" cy="436"/>
          </a:xfrm>
        </p:grpSpPr>
        <p:sp>
          <p:nvSpPr>
            <p:cNvPr id="10" name="椭圆 9"/>
            <p:cNvSpPr/>
            <p:nvPr>
              <p:custDataLst>
                <p:tags r:id="rId6"/>
              </p:custDataLst>
            </p:nvPr>
          </p:nvSpPr>
          <p:spPr>
            <a:xfrm>
              <a:off x="12067" y="3035"/>
              <a:ext cx="436" cy="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1" name="同心圆 83"/>
            <p:cNvSpPr/>
            <p:nvPr>
              <p:custDataLst>
                <p:tags r:id="rId7"/>
              </p:custDataLst>
            </p:nvPr>
          </p:nvSpPr>
          <p:spPr>
            <a:xfrm>
              <a:off x="11583"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2" name="同心圆 84"/>
            <p:cNvSpPr/>
            <p:nvPr>
              <p:custDataLst>
                <p:tags r:id="rId8"/>
              </p:custDataLst>
            </p:nvPr>
          </p:nvSpPr>
          <p:spPr>
            <a:xfrm>
              <a:off x="12551"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2" name="标题 1"/>
          <p:cNvSpPr>
            <a:spLocks noGrp="1"/>
          </p:cNvSpPr>
          <p:nvPr>
            <p:ph type="title"/>
            <p:custDataLst>
              <p:tags r:id="rId9"/>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日期占位符 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custDataLst>
              <p:tags r:id="rId11"/>
            </p:custDataLst>
          </p:nvPr>
        </p:nvSpPr>
        <p:spPr/>
        <p:txBody>
          <a:bodyPr/>
          <a:lstStyle/>
          <a:p>
            <a:endParaRPr lang="zh-CN" altLang="en-US" dirty="0"/>
          </a:p>
        </p:txBody>
      </p:sp>
      <p:sp>
        <p:nvSpPr>
          <p:cNvPr id="8" name="灯片编号占位符 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3"/>
            </p:custDataLst>
          </p:nvPr>
        </p:nvSpPr>
        <p:spPr/>
        <p:txBody>
          <a:bodyPr/>
          <a:lstStyle/>
          <a:p>
            <a:endParaRPr lang="zh-CN" altLang="en-US" dirty="0"/>
          </a:p>
        </p:txBody>
      </p:sp>
      <p:sp>
        <p:nvSpPr>
          <p:cNvPr id="7" name="灯片编号占位符 6"/>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8" y="1189676"/>
            <a:ext cx="8139178" cy="331473"/>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502448" y="1571631"/>
            <a:ext cx="3962432" cy="4041680"/>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1571631"/>
            <a:ext cx="3962432"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8" name="日期占位符 7"/>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9" name="页脚占位符 8"/>
          <p:cNvSpPr>
            <a:spLocks noGrp="1"/>
          </p:cNvSpPr>
          <p:nvPr>
            <p:ph type="ftr" sz="quarter" idx="11"/>
            <p:custDataLst>
              <p:tags r:id="rId6"/>
            </p:custDataLst>
          </p:nvPr>
        </p:nvSpPr>
        <p:spPr/>
        <p:txBody>
          <a:bodyPr/>
          <a:lstStyle/>
          <a:p>
            <a:endParaRPr lang="zh-CN" altLang="en-US" dirty="0"/>
          </a:p>
        </p:txBody>
      </p:sp>
      <p:sp>
        <p:nvSpPr>
          <p:cNvPr id="10" name="灯片编号占位符 9"/>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1571631"/>
            <a:ext cx="713238" cy="4041680"/>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502444" y="1571625"/>
            <a:ext cx="7371076" cy="4041680"/>
          </a:xfrm>
        </p:spPr>
        <p:txBody>
          <a:bodyPr vert="eaVert">
            <a:normAutofit/>
          </a:bodyPr>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p:txBody>
          <a:bodyPr/>
          <a:lstStyle/>
          <a:p>
            <a:endParaRPr lang="zh-CN" altLang="en-US" dirty="0"/>
          </a:p>
        </p:txBody>
      </p:sp>
      <p:sp>
        <p:nvSpPr>
          <p:cNvPr id="9" name="灯片编号占位符 8"/>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64.xml"/><Relationship Id="rId23" Type="http://schemas.openxmlformats.org/officeDocument/2006/relationships/tags" Target="../tags/tag163.xml"/><Relationship Id="rId22" Type="http://schemas.openxmlformats.org/officeDocument/2006/relationships/tags" Target="../tags/tag162.xml"/><Relationship Id="rId21" Type="http://schemas.openxmlformats.org/officeDocument/2006/relationships/tags" Target="../tags/tag161.xml"/><Relationship Id="rId20" Type="http://schemas.openxmlformats.org/officeDocument/2006/relationships/tags" Target="../tags/tag160.xml"/><Relationship Id="rId2" Type="http://schemas.openxmlformats.org/officeDocument/2006/relationships/slideLayout" Target="../slideLayouts/slideLayout2.xml"/><Relationship Id="rId19" Type="http://schemas.openxmlformats.org/officeDocument/2006/relationships/tags" Target="../tags/tag15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1189673"/>
            <a:ext cx="8139178" cy="331473"/>
          </a:xfrm>
          <a:prstGeom prst="rect">
            <a:avLst/>
          </a:prstGeom>
        </p:spPr>
        <p:txBody>
          <a:bodyPr vert="horz" lIns="101600" tIns="38100" rIns="76200" bIns="381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1571631"/>
            <a:ext cx="8139178" cy="404168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5619625"/>
            <a:ext cx="2025000" cy="237600"/>
          </a:xfrm>
          <a:prstGeom prst="rect">
            <a:avLst/>
          </a:prstGeom>
        </p:spPr>
        <p:txBody>
          <a:bodyPr vert="horz" lIns="91440" tIns="45720" rIns="91440" bIns="45720" rtlCol="0" anchor="ctr">
            <a:normAutofit/>
          </a:bodyPr>
          <a:lstStyle>
            <a:lvl1pPr algn="l">
              <a:defRPr sz="1200" baseline="0">
                <a:solidFill>
                  <a:schemeClr val="tx1">
                    <a:lumMod val="50000"/>
                    <a:lumOff val="50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5619625"/>
            <a:ext cx="2970000" cy="237600"/>
          </a:xfrm>
          <a:prstGeom prst="rect">
            <a:avLst/>
          </a:prstGeom>
        </p:spPr>
        <p:txBody>
          <a:bodyPr vert="horz" lIns="91440" tIns="45720" rIns="91440" bIns="45720" rtlCol="0" anchor="ctr">
            <a:normAutofit/>
          </a:bodyPr>
          <a:lstStyle>
            <a:lvl1pPr algn="ctr">
              <a:defRPr sz="1200" baseline="0">
                <a:solidFill>
                  <a:schemeClr val="tx1">
                    <a:lumMod val="50000"/>
                    <a:lumOff val="50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5619625"/>
            <a:ext cx="2025000" cy="237600"/>
          </a:xfrm>
          <a:prstGeom prst="rect">
            <a:avLst/>
          </a:prstGeom>
        </p:spPr>
        <p:txBody>
          <a:bodyPr vert="horz" lIns="91440" tIns="45720" rIns="91440" bIns="45720" rtlCol="0" anchor="ctr">
            <a:normAutofit/>
          </a:bodyPr>
          <a:lstStyle>
            <a:lvl1pPr algn="r">
              <a:defRPr sz="1200" baseline="0">
                <a:solidFill>
                  <a:schemeClr val="tx1">
                    <a:lumMod val="50000"/>
                    <a:lumOff val="50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s>
</file>

<file path=ppt/slides/_rels/slide11.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6" Type="http://schemas.openxmlformats.org/officeDocument/2006/relationships/slideLayout" Target="../slideLayouts/slideLayout7.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image" Target="../media/image20.jpeg"/><Relationship Id="rId12" Type="http://schemas.openxmlformats.org/officeDocument/2006/relationships/tags" Target="../tags/tag258.xml"/><Relationship Id="rId11" Type="http://schemas.openxmlformats.org/officeDocument/2006/relationships/image" Target="../media/image19.jpeg"/><Relationship Id="rId10" Type="http://schemas.openxmlformats.org/officeDocument/2006/relationships/tags" Target="../tags/tag257.xml"/><Relationship Id="rId1" Type="http://schemas.openxmlformats.org/officeDocument/2006/relationships/tags" Target="../tags/tag248.xml"/></Relationships>
</file>

<file path=ppt/slides/_rels/slide12.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4" Type="http://schemas.openxmlformats.org/officeDocument/2006/relationships/slideLayout" Target="../slideLayouts/slideLayout7.xml"/><Relationship Id="rId13" Type="http://schemas.openxmlformats.org/officeDocument/2006/relationships/tags" Target="../tags/tag272.xml"/><Relationship Id="rId12" Type="http://schemas.openxmlformats.org/officeDocument/2006/relationships/image" Target="../media/image21.jpeg"/><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tags" Target="../tags/tag261.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83.xml"/><Relationship Id="rId7" Type="http://schemas.openxmlformats.org/officeDocument/2006/relationships/image" Target="../media/image22.jpeg"/><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85.xml"/><Relationship Id="rId1" Type="http://schemas.openxmlformats.org/officeDocument/2006/relationships/tags" Target="../tags/tag284.xml"/></Relationships>
</file>

<file path=ppt/slides/_rels/slide2.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3" Type="http://schemas.openxmlformats.org/officeDocument/2006/relationships/slideLayout" Target="../slideLayouts/slideLayout6.xml"/><Relationship Id="rId22" Type="http://schemas.openxmlformats.org/officeDocument/2006/relationships/tags" Target="../tags/tag189.xml"/><Relationship Id="rId21" Type="http://schemas.openxmlformats.org/officeDocument/2006/relationships/tags" Target="../tags/tag188.xml"/><Relationship Id="rId20" Type="http://schemas.openxmlformats.org/officeDocument/2006/relationships/tags" Target="../tags/tag187.xml"/><Relationship Id="rId2" Type="http://schemas.openxmlformats.org/officeDocument/2006/relationships/tags" Target="../tags/tag169.xml"/><Relationship Id="rId19" Type="http://schemas.openxmlformats.org/officeDocument/2006/relationships/tags" Target="../tags/tag186.xml"/><Relationship Id="rId18" Type="http://schemas.openxmlformats.org/officeDocument/2006/relationships/tags" Target="../tags/tag185.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tags" Target="../tags/tag168.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4.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4" Type="http://schemas.openxmlformats.org/officeDocument/2006/relationships/slideLayout" Target="../slideLayouts/slideLayout7.xml"/><Relationship Id="rId13" Type="http://schemas.openxmlformats.org/officeDocument/2006/relationships/tags" Target="../tags/tag201.xml"/><Relationship Id="rId12" Type="http://schemas.openxmlformats.org/officeDocument/2006/relationships/image" Target="../media/image5.jpeg"/><Relationship Id="rId11" Type="http://schemas.openxmlformats.org/officeDocument/2006/relationships/image" Target="../media/image4.jpeg"/><Relationship Id="rId10" Type="http://schemas.openxmlformats.org/officeDocument/2006/relationships/tags" Target="../tags/tag200.xml"/><Relationship Id="rId1" Type="http://schemas.openxmlformats.org/officeDocument/2006/relationships/tags" Target="../tags/tag194.xml"/></Relationships>
</file>

<file path=ppt/slides/_rels/slide5.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tags" Target="../tags/tag207.xml"/><Relationship Id="rId7" Type="http://schemas.openxmlformats.org/officeDocument/2006/relationships/image" Target="../media/image2.svg"/><Relationship Id="rId6" Type="http://schemas.openxmlformats.org/officeDocument/2006/relationships/image" Target="../media/image1.png"/><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5" Type="http://schemas.openxmlformats.org/officeDocument/2006/relationships/slideLayout" Target="../slideLayouts/slideLayout7.xml"/><Relationship Id="rId14" Type="http://schemas.openxmlformats.org/officeDocument/2006/relationships/tags" Target="../tags/tag210.xml"/><Relationship Id="rId13" Type="http://schemas.openxmlformats.org/officeDocument/2006/relationships/image" Target="../media/image8.jpeg"/><Relationship Id="rId12" Type="http://schemas.openxmlformats.org/officeDocument/2006/relationships/tags" Target="../tags/tag209.xml"/><Relationship Id="rId11" Type="http://schemas.openxmlformats.org/officeDocument/2006/relationships/image" Target="../media/image7.jpeg"/><Relationship Id="rId10" Type="http://schemas.openxmlformats.org/officeDocument/2006/relationships/tags" Target="../tags/tag208.xml"/><Relationship Id="rId1" Type="http://schemas.openxmlformats.org/officeDocument/2006/relationships/tags" Target="../tags/tag202.xml"/></Relationships>
</file>

<file path=ppt/slides/_rels/slide6.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0" Type="http://schemas.openxmlformats.org/officeDocument/2006/relationships/slideLayout" Target="../slideLayouts/slideLayout7.xml"/><Relationship Id="rId2" Type="http://schemas.openxmlformats.org/officeDocument/2006/relationships/tags" Target="../tags/tag212.xml"/><Relationship Id="rId19" Type="http://schemas.openxmlformats.org/officeDocument/2006/relationships/tags" Target="../tags/tag218.xml"/><Relationship Id="rId18" Type="http://schemas.openxmlformats.org/officeDocument/2006/relationships/image" Target="../media/image17.png"/><Relationship Id="rId17" Type="http://schemas.openxmlformats.org/officeDocument/2006/relationships/image" Target="../media/image16.png"/><Relationship Id="rId16"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tags" Target="../tags/tag211.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s>
</file>

<file path=ppt/slides/_rels/slide8.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3" Type="http://schemas.openxmlformats.org/officeDocument/2006/relationships/slideLayout" Target="../slideLayouts/slideLayout7.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image" Target="../media/image18.jpeg"/><Relationship Id="rId1" Type="http://schemas.openxmlformats.org/officeDocument/2006/relationships/tags" Target="../tags/tag223.xml"/></Relationships>
</file>

<file path=ppt/slides/_rels/slide9.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1" Type="http://schemas.openxmlformats.org/officeDocument/2006/relationships/slideLayout" Target="../slideLayouts/slideLayout7.xml"/><Relationship Id="rId10" Type="http://schemas.openxmlformats.org/officeDocument/2006/relationships/tags" Target="../tags/tag243.xml"/><Relationship Id="rId1" Type="http://schemas.openxmlformats.org/officeDocument/2006/relationships/tags" Target="../tags/tag2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custDataLst>
              <p:tags r:id="rId1"/>
            </p:custDataLst>
          </p:nvPr>
        </p:nvSpPr>
        <p:spPr>
          <a:xfrm>
            <a:off x="996315" y="1468120"/>
            <a:ext cx="7648575" cy="2005330"/>
          </a:xfrm>
        </p:spPr>
        <p:txBody>
          <a:bodyPr>
            <a:normAutofit fontScale="90000"/>
          </a:bodyPr>
          <a:lstStyle/>
          <a:p>
            <a:r>
              <a:rPr lang="zh-CN" altLang="en-US" sz="6000" dirty="0"/>
              <a:t>CangZhou Borosilicate Glassware Co.,Ltd.</a:t>
            </a:r>
            <a:endParaRPr lang="zh-CN" altLang="en-US" sz="6000" dirty="0"/>
          </a:p>
        </p:txBody>
      </p:sp>
      <p:sp>
        <p:nvSpPr>
          <p:cNvPr id="13" name="副标题 12"/>
          <p:cNvSpPr>
            <a:spLocks noGrp="1"/>
          </p:cNvSpPr>
          <p:nvPr>
            <p:ph type="subTitle" idx="1"/>
            <p:custDataLst>
              <p:tags r:id="rId2"/>
            </p:custDataLst>
          </p:nvPr>
        </p:nvSpPr>
        <p:spPr>
          <a:xfrm>
            <a:off x="996315" y="3482340"/>
            <a:ext cx="7374255" cy="225425"/>
          </a:xfrm>
        </p:spPr>
        <p:txBody>
          <a:bodyPr>
            <a:noAutofit/>
          </a:bodyPr>
          <a:lstStyle/>
          <a:p>
            <a:pPr algn="l"/>
            <a:r>
              <a:rPr sz="3100" b="1" dirty="0"/>
              <a:t>2023 Annual Summary and Future Prospects</a:t>
            </a:r>
            <a:endParaRPr sz="3100" b="1" dirty="0"/>
          </a:p>
        </p:txBody>
      </p:sp>
    </p:spTree>
    <p:custDataLst>
      <p:tags r:id="rId3"/>
    </p:custDataLst>
  </p:cSld>
  <p:clrMapOvr>
    <a:masterClrMapping/>
  </p:clrMapOvr>
  <p:transition advTm="8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06220" y="1421765"/>
            <a:ext cx="5393055" cy="4105275"/>
          </a:xfrm>
          <a:prstGeom prst="rect">
            <a:avLst/>
          </a:prstGeom>
          <a:noFill/>
        </p:spPr>
        <p:txBody>
          <a:bodyPr wrap="square" rtlCol="0" anchor="ctr" anchorCtr="0">
            <a:noAutofit/>
          </a:bodyPr>
          <a:lstStyle/>
          <a:p>
            <a:pPr algn="l"/>
            <a:r>
              <a:rPr lang="en-US" altLang="zh-CN" sz="37500" dirty="0">
                <a:solidFill>
                  <a:schemeClr val="bg1"/>
                </a:solidFill>
                <a:effectLst/>
                <a:latin typeface="Bahnschrift" panose="020B0502040204020203" charset="0"/>
                <a:ea typeface="华文细黑" panose="02010600040101010101" charset="-122"/>
                <a:cs typeface="Bahnschrift" panose="020B0502040204020203" charset="0"/>
              </a:rPr>
              <a:t>03</a:t>
            </a:r>
            <a:endParaRPr lang="en-US" altLang="zh-CN" sz="37500" dirty="0">
              <a:solidFill>
                <a:schemeClr val="bg1"/>
              </a:solidFill>
              <a:effectLst/>
              <a:latin typeface="Bahnschrift" panose="020B0502040204020203" charset="0"/>
              <a:ea typeface="华文细黑" panose="02010600040101010101" charset="-122"/>
              <a:cs typeface="Bahnschrift" panose="020B0502040204020203" charset="0"/>
            </a:endParaRPr>
          </a:p>
        </p:txBody>
      </p:sp>
      <p:sp>
        <p:nvSpPr>
          <p:cNvPr id="4" name="标题 3"/>
          <p:cNvSpPr>
            <a:spLocks noGrp="1"/>
          </p:cNvSpPr>
          <p:nvPr>
            <p:ph type="title"/>
            <p:custDataLst>
              <p:tags r:id="rId2"/>
            </p:custDataLst>
          </p:nvPr>
        </p:nvSpPr>
        <p:spPr>
          <a:xfrm>
            <a:off x="4030345" y="2564765"/>
            <a:ext cx="4511040" cy="1264920"/>
          </a:xfrm>
        </p:spPr>
        <p:txBody>
          <a:bodyPr>
            <a:normAutofit fontScale="90000"/>
          </a:bodyPr>
          <a:lstStyle/>
          <a:p>
            <a:r>
              <a:rPr lang="zh-CN" altLang="en-US" sz="6000" dirty="0"/>
              <a:t>Problems and Challenges</a:t>
            </a:r>
            <a:endParaRPr lang="zh-CN" altLang="en-US" sz="6000" dirty="0"/>
          </a:p>
        </p:txBody>
      </p:sp>
      <p:sp>
        <p:nvSpPr>
          <p:cNvPr id="10" name="文本占位符 9"/>
          <p:cNvSpPr>
            <a:spLocks noGrp="1"/>
          </p:cNvSpPr>
          <p:nvPr>
            <p:ph type="body" idx="1"/>
            <p:custDataLst>
              <p:tags r:id="rId3"/>
            </p:custDataLst>
          </p:nvPr>
        </p:nvSpPr>
        <p:spPr/>
        <p:txBody>
          <a:bodyPr>
            <a:normAutofit lnSpcReduction="10000"/>
          </a:bodyPr>
          <a:lstStyle/>
          <a:p>
            <a:r>
              <a:rPr sz="1800" b="1" dirty="0">
                <a:solidFill>
                  <a:schemeClr val="lt1"/>
                </a:solidFill>
                <a:latin typeface="+mn-lt"/>
                <a:ea typeface="+mn-ea"/>
              </a:rPr>
              <a:t>The difficulties and setbacks our company encountered in 2023</a:t>
            </a:r>
            <a:endParaRPr sz="1800" b="1" dirty="0">
              <a:solidFill>
                <a:schemeClr val="lt1"/>
              </a:solidFill>
              <a:latin typeface="+mn-lt"/>
              <a:ea typeface="+mn-ea"/>
            </a:endParaRPr>
          </a:p>
        </p:txBody>
      </p:sp>
    </p:spTree>
    <p:custDataLst>
      <p:tags r:id="rId4"/>
    </p:custDataLst>
  </p:cSld>
  <p:clrMapOvr>
    <a:masterClrMapping/>
  </p:clrMapOvr>
  <p:transition advTm="4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同心圆 17"/>
          <p:cNvSpPr/>
          <p:nvPr>
            <p:custDataLst>
              <p:tags r:id="rId1"/>
            </p:custDataLst>
          </p:nvPr>
        </p:nvSpPr>
        <p:spPr>
          <a:xfrm>
            <a:off x="571973" y="1527806"/>
            <a:ext cx="252907" cy="252908"/>
          </a:xfrm>
          <a:custGeom>
            <a:avLst/>
            <a:gdLst>
              <a:gd name="connsiteX0" fmla="*/ 180693 w 337209"/>
              <a:gd name="connsiteY0" fmla="*/ 92282 h 337210"/>
              <a:gd name="connsiteX1" fmla="*/ 123184 w 337209"/>
              <a:gd name="connsiteY1" fmla="*/ 106090 h 337210"/>
              <a:gd name="connsiteX2" fmla="*/ 106091 w 337209"/>
              <a:gd name="connsiteY2" fmla="*/ 214027 h 337210"/>
              <a:gd name="connsiteX3" fmla="*/ 214023 w 337209"/>
              <a:gd name="connsiteY3" fmla="*/ 231122 h 337210"/>
              <a:gd name="connsiteX4" fmla="*/ 231119 w 337209"/>
              <a:gd name="connsiteY4" fmla="*/ 123186 h 337210"/>
              <a:gd name="connsiteX5" fmla="*/ 180693 w 337209"/>
              <a:gd name="connsiteY5" fmla="*/ 92282 h 337210"/>
              <a:gd name="connsiteX6" fmla="*/ 194980 w 337209"/>
              <a:gd name="connsiteY6" fmla="*/ 2088 h 337210"/>
              <a:gd name="connsiteX7" fmla="*/ 305000 w 337209"/>
              <a:gd name="connsiteY7" fmla="*/ 69509 h 337210"/>
              <a:gd name="connsiteX8" fmla="*/ 267701 w 337209"/>
              <a:gd name="connsiteY8" fmla="*/ 305001 h 337210"/>
              <a:gd name="connsiteX9" fmla="*/ 32211 w 337209"/>
              <a:gd name="connsiteY9" fmla="*/ 267701 h 337210"/>
              <a:gd name="connsiteX10" fmla="*/ 69508 w 337209"/>
              <a:gd name="connsiteY10" fmla="*/ 32211 h 337210"/>
              <a:gd name="connsiteX11" fmla="*/ 194980 w 337209"/>
              <a:gd name="connsiteY11" fmla="*/ 2088 h 3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209" h="337210">
                <a:moveTo>
                  <a:pt x="180693" y="92282"/>
                </a:moveTo>
                <a:cubicBezTo>
                  <a:pt x="161163" y="89189"/>
                  <a:pt x="140449" y="93549"/>
                  <a:pt x="123184" y="106090"/>
                </a:cubicBezTo>
                <a:cubicBezTo>
                  <a:pt x="88656" y="131175"/>
                  <a:pt x="81004" y="179501"/>
                  <a:pt x="106091" y="214027"/>
                </a:cubicBezTo>
                <a:cubicBezTo>
                  <a:pt x="131174" y="248554"/>
                  <a:pt x="179501" y="256207"/>
                  <a:pt x="214023" y="231122"/>
                </a:cubicBezTo>
                <a:cubicBezTo>
                  <a:pt x="248552" y="206038"/>
                  <a:pt x="256207" y="157712"/>
                  <a:pt x="231119" y="123186"/>
                </a:cubicBezTo>
                <a:cubicBezTo>
                  <a:pt x="218579" y="105921"/>
                  <a:pt x="200226" y="95377"/>
                  <a:pt x="180693" y="92282"/>
                </a:cubicBezTo>
                <a:close/>
                <a:moveTo>
                  <a:pt x="194980" y="2088"/>
                </a:moveTo>
                <a:cubicBezTo>
                  <a:pt x="237594" y="8837"/>
                  <a:pt x="277633" y="31844"/>
                  <a:pt x="305000" y="69509"/>
                </a:cubicBezTo>
                <a:cubicBezTo>
                  <a:pt x="359729" y="144837"/>
                  <a:pt x="343029" y="250270"/>
                  <a:pt x="267701" y="305001"/>
                </a:cubicBezTo>
                <a:cubicBezTo>
                  <a:pt x="192373" y="359730"/>
                  <a:pt x="86938" y="343029"/>
                  <a:pt x="32211" y="267701"/>
                </a:cubicBezTo>
                <a:cubicBezTo>
                  <a:pt x="-22519" y="192374"/>
                  <a:pt x="-5820" y="86940"/>
                  <a:pt x="69508" y="32211"/>
                </a:cubicBezTo>
                <a:cubicBezTo>
                  <a:pt x="107174" y="4843"/>
                  <a:pt x="152365" y="-4660"/>
                  <a:pt x="194980" y="2088"/>
                </a:cubicBezTo>
                <a:close/>
              </a:path>
            </a:pathLst>
          </a:cu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schemeClr val="dk1"/>
              </a:solidFill>
            </a:endParaRPr>
          </a:p>
        </p:txBody>
      </p:sp>
      <p:sp>
        <p:nvSpPr>
          <p:cNvPr id="7" name="圆角矩形 6"/>
          <p:cNvSpPr/>
          <p:nvPr>
            <p:custDataLst>
              <p:tags r:id="rId2"/>
            </p:custDataLst>
          </p:nvPr>
        </p:nvSpPr>
        <p:spPr>
          <a:xfrm>
            <a:off x="7028180" y="260350"/>
            <a:ext cx="1999615" cy="2493645"/>
          </a:xfrm>
          <a:prstGeom prst="roundRect">
            <a:avLst>
              <a:gd name="adj" fmla="val 5673"/>
            </a:avLst>
          </a:prstGeom>
          <a:solidFill>
            <a:schemeClr val="accent1"/>
          </a:solidFill>
          <a:ln>
            <a:noFill/>
          </a:ln>
          <a:effectLst>
            <a:outerShdw blurRad="279400" dist="38100" algn="l" rotWithShape="0">
              <a:schemeClr val="accent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custDataLst>
              <p:tags r:id="rId3"/>
            </p:custDataLst>
          </p:nvPr>
        </p:nvSpPr>
        <p:spPr>
          <a:xfrm>
            <a:off x="776764" y="2843689"/>
            <a:ext cx="534829" cy="356235"/>
          </a:xfrm>
          <a:prstGeom prst="rect">
            <a:avLst/>
          </a:prstGeom>
          <a:noFill/>
        </p:spPr>
        <p:txBody>
          <a:bodyPr wrap="square" rtlCol="0">
            <a:normAutofit fontScale="97500" lnSpcReduction="10000"/>
          </a:bodyPr>
          <a:lstStyle/>
          <a:p>
            <a:pPr algn="l"/>
            <a:r>
              <a:rPr lang="en-US" altLang="zh-CN" sz="1800">
                <a:solidFill>
                  <a:schemeClr val="bg1"/>
                </a:solidFill>
                <a:latin typeface="Arial" panose="020B0604020202020204" pitchFamily="34" charset="0"/>
                <a:ea typeface="微软雅黑" panose="020B0503020204020204" charset="-122"/>
                <a:cs typeface="Arial Black" panose="020B0A04020102020204" charset="0"/>
              </a:rPr>
              <a:t>01</a:t>
            </a:r>
            <a:endParaRPr lang="en-US" altLang="zh-CN" sz="1800">
              <a:solidFill>
                <a:schemeClr val="bg1"/>
              </a:solidFill>
              <a:latin typeface="Arial" panose="020B0604020202020204" pitchFamily="34" charset="0"/>
              <a:ea typeface="微软雅黑" panose="020B0503020204020204" charset="-122"/>
              <a:cs typeface="Arial Black" panose="020B0A04020102020204" charset="0"/>
            </a:endParaRPr>
          </a:p>
        </p:txBody>
      </p:sp>
      <p:sp>
        <p:nvSpPr>
          <p:cNvPr id="11" name="任意多边形 10"/>
          <p:cNvSpPr/>
          <p:nvPr>
            <p:custDataLst>
              <p:tags r:id="rId4"/>
            </p:custDataLst>
          </p:nvPr>
        </p:nvSpPr>
        <p:spPr>
          <a:xfrm>
            <a:off x="8253095" y="332740"/>
            <a:ext cx="732155" cy="920115"/>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accent1">
                  <a:lumMod val="5000"/>
                  <a:lumOff val="95000"/>
                  <a:alpha val="71000"/>
                </a:schemeClr>
              </a:gs>
              <a:gs pos="0">
                <a:schemeClr val="bg2">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89" name="圆角矩形 88"/>
          <p:cNvSpPr/>
          <p:nvPr>
            <p:custDataLst>
              <p:tags r:id="rId5"/>
            </p:custDataLst>
          </p:nvPr>
        </p:nvSpPr>
        <p:spPr>
          <a:xfrm>
            <a:off x="149225" y="4191000"/>
            <a:ext cx="1988820" cy="2543175"/>
          </a:xfrm>
          <a:prstGeom prst="roundRect">
            <a:avLst>
              <a:gd name="adj" fmla="val 5673"/>
            </a:avLst>
          </a:prstGeom>
          <a:solidFill>
            <a:schemeClr val="accent1">
              <a:lumMod val="75000"/>
            </a:schemeClr>
          </a:solidFill>
          <a:ln>
            <a:noFill/>
          </a:ln>
          <a:effectLst>
            <a:outerShdw blurRad="279400" dist="38100" algn="l" rotWithShape="0">
              <a:schemeClr val="accent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0" name="文本框 89"/>
          <p:cNvSpPr txBox="1"/>
          <p:nvPr>
            <p:custDataLst>
              <p:tags r:id="rId6"/>
            </p:custDataLst>
          </p:nvPr>
        </p:nvSpPr>
        <p:spPr>
          <a:xfrm>
            <a:off x="2847023" y="2843689"/>
            <a:ext cx="534829" cy="356235"/>
          </a:xfrm>
          <a:prstGeom prst="rect">
            <a:avLst/>
          </a:prstGeom>
          <a:noFill/>
        </p:spPr>
        <p:txBody>
          <a:bodyPr wrap="square" rtlCol="0">
            <a:normAutofit fontScale="97500" lnSpcReduction="10000"/>
          </a:bodyPr>
          <a:lstStyle/>
          <a:p>
            <a:pPr algn="l"/>
            <a:r>
              <a:rPr lang="en-US" altLang="zh-CN" sz="1800">
                <a:solidFill>
                  <a:schemeClr val="bg1"/>
                </a:solidFill>
                <a:latin typeface="Arial" panose="020B0604020202020204" pitchFamily="34" charset="0"/>
                <a:ea typeface="微软雅黑" panose="020B0503020204020204" charset="-122"/>
                <a:cs typeface="Arial Black" panose="020B0A04020102020204" charset="0"/>
              </a:rPr>
              <a:t>02</a:t>
            </a:r>
            <a:endParaRPr lang="en-US" altLang="zh-CN" sz="1800">
              <a:solidFill>
                <a:schemeClr val="bg1"/>
              </a:solidFill>
              <a:latin typeface="Arial" panose="020B0604020202020204" pitchFamily="34" charset="0"/>
              <a:ea typeface="微软雅黑" panose="020B0503020204020204" charset="-122"/>
              <a:cs typeface="Arial Black" panose="020B0A04020102020204" charset="0"/>
            </a:endParaRPr>
          </a:p>
        </p:txBody>
      </p:sp>
      <p:sp>
        <p:nvSpPr>
          <p:cNvPr id="92" name="任意多边形 91"/>
          <p:cNvSpPr/>
          <p:nvPr>
            <p:custDataLst>
              <p:tags r:id="rId7"/>
            </p:custDataLst>
          </p:nvPr>
        </p:nvSpPr>
        <p:spPr>
          <a:xfrm>
            <a:off x="3381851" y="2752725"/>
            <a:ext cx="461010" cy="581978"/>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accent1">
                  <a:lumMod val="5000"/>
                  <a:lumOff val="95000"/>
                  <a:alpha val="71000"/>
                </a:schemeClr>
              </a:gs>
              <a:gs pos="0">
                <a:schemeClr val="bg2">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9" name="任意多边形 98"/>
          <p:cNvSpPr/>
          <p:nvPr>
            <p:custDataLst>
              <p:tags r:id="rId8"/>
            </p:custDataLst>
          </p:nvPr>
        </p:nvSpPr>
        <p:spPr>
          <a:xfrm rot="10800000">
            <a:off x="179705" y="5672455"/>
            <a:ext cx="708025" cy="1003300"/>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accent1">
                  <a:lumMod val="5000"/>
                  <a:lumOff val="95000"/>
                  <a:alpha val="71000"/>
                </a:schemeClr>
              </a:gs>
              <a:gs pos="0">
                <a:schemeClr val="bg2">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 name="文本框 1"/>
          <p:cNvSpPr txBox="1"/>
          <p:nvPr>
            <p:custDataLst>
              <p:tags r:id="rId9"/>
            </p:custDataLst>
          </p:nvPr>
        </p:nvSpPr>
        <p:spPr>
          <a:xfrm>
            <a:off x="887730" y="332740"/>
            <a:ext cx="5911850" cy="1254125"/>
          </a:xfrm>
          <a:prstGeom prst="rect">
            <a:avLst/>
          </a:prstGeom>
        </p:spPr>
        <p:txBody>
          <a:bodyPr vert="horz" lIns="67627" tIns="35242" rIns="67627" bIns="35242" rtlCol="0" anchor="t" anchorCtr="0">
            <a:normAutofit fontScale="90000"/>
          </a:bodyPr>
          <a:lstStyle>
            <a:lvl1pPr fontAlgn="auto">
              <a:lnSpc>
                <a:spcPct val="100000"/>
              </a:lnSpc>
              <a:spcBef>
                <a:spcPct val="0"/>
              </a:spcBef>
              <a:buNone/>
              <a:defRPr sz="4000" b="1" u="none" strike="noStrike" cap="none" spc="300" normalizeH="0" baseline="0">
                <a:uFillTx/>
                <a:latin typeface="+mj-lt"/>
                <a:ea typeface="+mj-ea"/>
                <a:cs typeface="+mj-cs"/>
              </a:defRPr>
            </a:lvl1pPr>
          </a:lstStyle>
          <a:p>
            <a:r>
              <a:rPr sz="2570">
                <a:latin typeface="Arial" panose="020B0604020202020204" pitchFamily="34" charset="0"/>
                <a:ea typeface="微软雅黑" panose="020B0503020204020204" charset="-122"/>
              </a:rPr>
              <a:t>At the beginning of 2023,</a:t>
            </a:r>
            <a:endParaRPr sz="2570">
              <a:latin typeface="Arial" panose="020B0604020202020204" pitchFamily="34" charset="0"/>
              <a:ea typeface="微软雅黑" panose="020B0503020204020204" charset="-122"/>
            </a:endParaRPr>
          </a:p>
          <a:p>
            <a:r>
              <a:rPr sz="2570">
                <a:latin typeface="Arial" panose="020B0604020202020204" pitchFamily="34" charset="0"/>
                <a:ea typeface="微软雅黑" panose="020B0503020204020204" charset="-122"/>
              </a:rPr>
              <a:t>Our company is facing the challenge of company relocation</a:t>
            </a:r>
            <a:endParaRPr sz="2570">
              <a:latin typeface="Arial" panose="020B0604020202020204" pitchFamily="34" charset="0"/>
              <a:ea typeface="微软雅黑" panose="020B0503020204020204" charset="-122"/>
            </a:endParaRPr>
          </a:p>
        </p:txBody>
      </p:sp>
      <p:pic>
        <p:nvPicPr>
          <p:cNvPr id="3" name="图片 2" descr="b95d9e8d6576ad481ec42b6f62e0b0c"/>
          <p:cNvPicPr>
            <a:picLocks noChangeAspect="1"/>
          </p:cNvPicPr>
          <p:nvPr>
            <p:custDataLst>
              <p:tags r:id="rId10"/>
            </p:custDataLst>
          </p:nvPr>
        </p:nvPicPr>
        <p:blipFill>
          <a:blip r:embed="rId11"/>
          <a:stretch>
            <a:fillRect/>
          </a:stretch>
        </p:blipFill>
        <p:spPr>
          <a:xfrm>
            <a:off x="2195830" y="1556385"/>
            <a:ext cx="4029710" cy="1713865"/>
          </a:xfrm>
          <a:prstGeom prst="rect">
            <a:avLst/>
          </a:prstGeom>
        </p:spPr>
      </p:pic>
      <p:pic>
        <p:nvPicPr>
          <p:cNvPr id="9" name="图片 8" descr="3992756aa85d6f19baf77528ead03a8"/>
          <p:cNvPicPr>
            <a:picLocks noChangeAspect="1"/>
          </p:cNvPicPr>
          <p:nvPr>
            <p:custDataLst>
              <p:tags r:id="rId12"/>
            </p:custDataLst>
          </p:nvPr>
        </p:nvPicPr>
        <p:blipFill>
          <a:blip r:embed="rId13"/>
          <a:srcRect t="21171" b="8577"/>
          <a:stretch>
            <a:fillRect/>
          </a:stretch>
        </p:blipFill>
        <p:spPr>
          <a:xfrm>
            <a:off x="3924300" y="4791075"/>
            <a:ext cx="3508375" cy="1643380"/>
          </a:xfrm>
          <a:prstGeom prst="rect">
            <a:avLst/>
          </a:prstGeom>
        </p:spPr>
      </p:pic>
      <p:sp>
        <p:nvSpPr>
          <p:cNvPr id="4" name="文本框 3"/>
          <p:cNvSpPr txBox="1"/>
          <p:nvPr>
            <p:custDataLst>
              <p:tags r:id="rId14"/>
            </p:custDataLst>
          </p:nvPr>
        </p:nvSpPr>
        <p:spPr>
          <a:xfrm>
            <a:off x="2352675" y="3573145"/>
            <a:ext cx="6513195" cy="1254125"/>
          </a:xfrm>
          <a:prstGeom prst="rect">
            <a:avLst/>
          </a:prstGeom>
        </p:spPr>
        <p:txBody>
          <a:bodyPr vert="horz" lIns="67627" tIns="35242" rIns="67627" bIns="35242" rtlCol="0" anchor="t" anchorCtr="0">
            <a:normAutofit fontScale="60000"/>
          </a:bodyPr>
          <a:lstStyle>
            <a:lvl1pPr fontAlgn="auto">
              <a:lnSpc>
                <a:spcPct val="100000"/>
              </a:lnSpc>
              <a:spcBef>
                <a:spcPct val="0"/>
              </a:spcBef>
              <a:buNone/>
              <a:defRPr sz="4000" b="1" u="none" strike="noStrike" cap="none" spc="300" normalizeH="0" baseline="0">
                <a:uFillTx/>
                <a:latin typeface="+mj-lt"/>
                <a:ea typeface="+mj-ea"/>
                <a:cs typeface="+mj-cs"/>
              </a:defRPr>
            </a:lvl1pPr>
          </a:lstStyle>
          <a:p>
            <a:r>
              <a:rPr lang="zh-CN" sz="3000">
                <a:latin typeface="Arial" panose="020B0604020202020204" pitchFamily="34" charset="0"/>
                <a:ea typeface="微软雅黑" panose="020B0503020204020204" charset="-122"/>
              </a:rPr>
              <a:t>However, thanks to government support,</a:t>
            </a:r>
            <a:endParaRPr lang="zh-CN" sz="3000">
              <a:latin typeface="Arial" panose="020B0604020202020204" pitchFamily="34" charset="0"/>
              <a:ea typeface="微软雅黑" panose="020B0503020204020204" charset="-122"/>
            </a:endParaRPr>
          </a:p>
          <a:p>
            <a:r>
              <a:rPr lang="zh-CN" sz="3000">
                <a:latin typeface="Arial" panose="020B0604020202020204" pitchFamily="34" charset="0"/>
                <a:ea typeface="微软雅黑" panose="020B0503020204020204" charset="-122"/>
              </a:rPr>
              <a:t>We have successfully overcome this difficult period.</a:t>
            </a:r>
            <a:endParaRPr lang="zh-CN" sz="3000">
              <a:latin typeface="Arial" panose="020B0604020202020204" pitchFamily="34" charset="0"/>
              <a:ea typeface="微软雅黑" panose="020B0503020204020204" charset="-122"/>
            </a:endParaRPr>
          </a:p>
        </p:txBody>
      </p:sp>
    </p:spTree>
    <p:custDataLst>
      <p:tags r:id="rId15"/>
    </p:custDataLst>
  </p:cSld>
  <p:clrMapOvr>
    <a:masterClrMapping/>
  </p:clrMapOvr>
  <p:transition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同心圆 17"/>
          <p:cNvSpPr/>
          <p:nvPr>
            <p:custDataLst>
              <p:tags r:id="rId1"/>
            </p:custDataLst>
          </p:nvPr>
        </p:nvSpPr>
        <p:spPr>
          <a:xfrm>
            <a:off x="571973" y="1527806"/>
            <a:ext cx="252907" cy="252908"/>
          </a:xfrm>
          <a:custGeom>
            <a:avLst/>
            <a:gdLst>
              <a:gd name="connsiteX0" fmla="*/ 180693 w 337209"/>
              <a:gd name="connsiteY0" fmla="*/ 92282 h 337210"/>
              <a:gd name="connsiteX1" fmla="*/ 123184 w 337209"/>
              <a:gd name="connsiteY1" fmla="*/ 106090 h 337210"/>
              <a:gd name="connsiteX2" fmla="*/ 106091 w 337209"/>
              <a:gd name="connsiteY2" fmla="*/ 214027 h 337210"/>
              <a:gd name="connsiteX3" fmla="*/ 214023 w 337209"/>
              <a:gd name="connsiteY3" fmla="*/ 231122 h 337210"/>
              <a:gd name="connsiteX4" fmla="*/ 231119 w 337209"/>
              <a:gd name="connsiteY4" fmla="*/ 123186 h 337210"/>
              <a:gd name="connsiteX5" fmla="*/ 180693 w 337209"/>
              <a:gd name="connsiteY5" fmla="*/ 92282 h 337210"/>
              <a:gd name="connsiteX6" fmla="*/ 194980 w 337209"/>
              <a:gd name="connsiteY6" fmla="*/ 2088 h 337210"/>
              <a:gd name="connsiteX7" fmla="*/ 305000 w 337209"/>
              <a:gd name="connsiteY7" fmla="*/ 69509 h 337210"/>
              <a:gd name="connsiteX8" fmla="*/ 267701 w 337209"/>
              <a:gd name="connsiteY8" fmla="*/ 305001 h 337210"/>
              <a:gd name="connsiteX9" fmla="*/ 32211 w 337209"/>
              <a:gd name="connsiteY9" fmla="*/ 267701 h 337210"/>
              <a:gd name="connsiteX10" fmla="*/ 69508 w 337209"/>
              <a:gd name="connsiteY10" fmla="*/ 32211 h 337210"/>
              <a:gd name="connsiteX11" fmla="*/ 194980 w 337209"/>
              <a:gd name="connsiteY11" fmla="*/ 2088 h 3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209" h="337210">
                <a:moveTo>
                  <a:pt x="180693" y="92282"/>
                </a:moveTo>
                <a:cubicBezTo>
                  <a:pt x="161163" y="89189"/>
                  <a:pt x="140449" y="93549"/>
                  <a:pt x="123184" y="106090"/>
                </a:cubicBezTo>
                <a:cubicBezTo>
                  <a:pt x="88656" y="131175"/>
                  <a:pt x="81004" y="179501"/>
                  <a:pt x="106091" y="214027"/>
                </a:cubicBezTo>
                <a:cubicBezTo>
                  <a:pt x="131174" y="248554"/>
                  <a:pt x="179501" y="256207"/>
                  <a:pt x="214023" y="231122"/>
                </a:cubicBezTo>
                <a:cubicBezTo>
                  <a:pt x="248552" y="206038"/>
                  <a:pt x="256207" y="157712"/>
                  <a:pt x="231119" y="123186"/>
                </a:cubicBezTo>
                <a:cubicBezTo>
                  <a:pt x="218579" y="105921"/>
                  <a:pt x="200226" y="95377"/>
                  <a:pt x="180693" y="92282"/>
                </a:cubicBezTo>
                <a:close/>
                <a:moveTo>
                  <a:pt x="194980" y="2088"/>
                </a:moveTo>
                <a:cubicBezTo>
                  <a:pt x="237594" y="8837"/>
                  <a:pt x="277633" y="31844"/>
                  <a:pt x="305000" y="69509"/>
                </a:cubicBezTo>
                <a:cubicBezTo>
                  <a:pt x="359729" y="144837"/>
                  <a:pt x="343029" y="250270"/>
                  <a:pt x="267701" y="305001"/>
                </a:cubicBezTo>
                <a:cubicBezTo>
                  <a:pt x="192373" y="359730"/>
                  <a:pt x="86938" y="343029"/>
                  <a:pt x="32211" y="267701"/>
                </a:cubicBezTo>
                <a:cubicBezTo>
                  <a:pt x="-22519" y="192374"/>
                  <a:pt x="-5820" y="86940"/>
                  <a:pt x="69508" y="32211"/>
                </a:cubicBezTo>
                <a:cubicBezTo>
                  <a:pt x="107174" y="4843"/>
                  <a:pt x="152365" y="-4660"/>
                  <a:pt x="194980" y="2088"/>
                </a:cubicBezTo>
                <a:close/>
              </a:path>
            </a:pathLst>
          </a:cu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schemeClr val="dk1"/>
              </a:solidFill>
            </a:endParaRPr>
          </a:p>
        </p:txBody>
      </p:sp>
      <p:sp>
        <p:nvSpPr>
          <p:cNvPr id="7" name="圆角矩形 6"/>
          <p:cNvSpPr/>
          <p:nvPr>
            <p:custDataLst>
              <p:tags r:id="rId2"/>
            </p:custDataLst>
          </p:nvPr>
        </p:nvSpPr>
        <p:spPr>
          <a:xfrm>
            <a:off x="7028180" y="260350"/>
            <a:ext cx="1999615" cy="2493645"/>
          </a:xfrm>
          <a:prstGeom prst="roundRect">
            <a:avLst>
              <a:gd name="adj" fmla="val 5673"/>
            </a:avLst>
          </a:prstGeom>
          <a:solidFill>
            <a:schemeClr val="accent1"/>
          </a:solidFill>
          <a:ln>
            <a:noFill/>
          </a:ln>
          <a:effectLst>
            <a:outerShdw blurRad="279400" dist="38100" algn="l" rotWithShape="0">
              <a:schemeClr val="accent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custDataLst>
              <p:tags r:id="rId3"/>
            </p:custDataLst>
          </p:nvPr>
        </p:nvSpPr>
        <p:spPr>
          <a:xfrm>
            <a:off x="776764" y="2843689"/>
            <a:ext cx="534829" cy="356235"/>
          </a:xfrm>
          <a:prstGeom prst="rect">
            <a:avLst/>
          </a:prstGeom>
          <a:noFill/>
        </p:spPr>
        <p:txBody>
          <a:bodyPr wrap="square" rtlCol="0">
            <a:normAutofit fontScale="97500" lnSpcReduction="10000"/>
          </a:bodyPr>
          <a:lstStyle/>
          <a:p>
            <a:pPr algn="l"/>
            <a:r>
              <a:rPr lang="en-US" altLang="zh-CN" sz="1800">
                <a:solidFill>
                  <a:schemeClr val="bg1"/>
                </a:solidFill>
                <a:latin typeface="Arial" panose="020B0604020202020204" pitchFamily="34" charset="0"/>
                <a:ea typeface="微软雅黑" panose="020B0503020204020204" charset="-122"/>
                <a:cs typeface="Arial Black" panose="020B0A04020102020204" charset="0"/>
              </a:rPr>
              <a:t>01</a:t>
            </a:r>
            <a:endParaRPr lang="en-US" altLang="zh-CN" sz="1800">
              <a:solidFill>
                <a:schemeClr val="bg1"/>
              </a:solidFill>
              <a:latin typeface="Arial" panose="020B0604020202020204" pitchFamily="34" charset="0"/>
              <a:ea typeface="微软雅黑" panose="020B0503020204020204" charset="-122"/>
              <a:cs typeface="Arial Black" panose="020B0A04020102020204" charset="0"/>
            </a:endParaRPr>
          </a:p>
        </p:txBody>
      </p:sp>
      <p:sp>
        <p:nvSpPr>
          <p:cNvPr id="11" name="任意多边形 10"/>
          <p:cNvSpPr/>
          <p:nvPr>
            <p:custDataLst>
              <p:tags r:id="rId4"/>
            </p:custDataLst>
          </p:nvPr>
        </p:nvSpPr>
        <p:spPr>
          <a:xfrm>
            <a:off x="8253095" y="332740"/>
            <a:ext cx="732155" cy="920115"/>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accent1">
                  <a:lumMod val="5000"/>
                  <a:lumOff val="95000"/>
                  <a:alpha val="71000"/>
                </a:schemeClr>
              </a:gs>
              <a:gs pos="0">
                <a:schemeClr val="bg2">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89" name="圆角矩形 88"/>
          <p:cNvSpPr/>
          <p:nvPr>
            <p:custDataLst>
              <p:tags r:id="rId5"/>
            </p:custDataLst>
          </p:nvPr>
        </p:nvSpPr>
        <p:spPr>
          <a:xfrm>
            <a:off x="149225" y="4191000"/>
            <a:ext cx="1988820" cy="2543175"/>
          </a:xfrm>
          <a:prstGeom prst="roundRect">
            <a:avLst>
              <a:gd name="adj" fmla="val 5673"/>
            </a:avLst>
          </a:prstGeom>
          <a:solidFill>
            <a:schemeClr val="accent1">
              <a:lumMod val="75000"/>
            </a:schemeClr>
          </a:solidFill>
          <a:ln>
            <a:noFill/>
          </a:ln>
          <a:effectLst>
            <a:outerShdw blurRad="279400" dist="38100" algn="l" rotWithShape="0">
              <a:schemeClr val="accent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0" name="文本框 89"/>
          <p:cNvSpPr txBox="1"/>
          <p:nvPr>
            <p:custDataLst>
              <p:tags r:id="rId6"/>
            </p:custDataLst>
          </p:nvPr>
        </p:nvSpPr>
        <p:spPr>
          <a:xfrm>
            <a:off x="2847023" y="2843689"/>
            <a:ext cx="534829" cy="356235"/>
          </a:xfrm>
          <a:prstGeom prst="rect">
            <a:avLst/>
          </a:prstGeom>
          <a:noFill/>
        </p:spPr>
        <p:txBody>
          <a:bodyPr wrap="square" rtlCol="0">
            <a:normAutofit fontScale="97500" lnSpcReduction="10000"/>
          </a:bodyPr>
          <a:lstStyle/>
          <a:p>
            <a:pPr algn="l"/>
            <a:r>
              <a:rPr lang="en-US" altLang="zh-CN" sz="1800">
                <a:solidFill>
                  <a:schemeClr val="bg1"/>
                </a:solidFill>
                <a:latin typeface="Arial" panose="020B0604020202020204" pitchFamily="34" charset="0"/>
                <a:ea typeface="微软雅黑" panose="020B0503020204020204" charset="-122"/>
                <a:cs typeface="Arial Black" panose="020B0A04020102020204" charset="0"/>
              </a:rPr>
              <a:t>02</a:t>
            </a:r>
            <a:endParaRPr lang="en-US" altLang="zh-CN" sz="1800">
              <a:solidFill>
                <a:schemeClr val="bg1"/>
              </a:solidFill>
              <a:latin typeface="Arial" panose="020B0604020202020204" pitchFamily="34" charset="0"/>
              <a:ea typeface="微软雅黑" panose="020B0503020204020204" charset="-122"/>
              <a:cs typeface="Arial Black" panose="020B0A04020102020204" charset="0"/>
            </a:endParaRPr>
          </a:p>
        </p:txBody>
      </p:sp>
      <p:sp>
        <p:nvSpPr>
          <p:cNvPr id="92" name="任意多边形 91"/>
          <p:cNvSpPr/>
          <p:nvPr>
            <p:custDataLst>
              <p:tags r:id="rId7"/>
            </p:custDataLst>
          </p:nvPr>
        </p:nvSpPr>
        <p:spPr>
          <a:xfrm>
            <a:off x="3381851" y="2752725"/>
            <a:ext cx="461010" cy="581978"/>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accent1">
                  <a:lumMod val="5000"/>
                  <a:lumOff val="95000"/>
                  <a:alpha val="71000"/>
                </a:schemeClr>
              </a:gs>
              <a:gs pos="0">
                <a:schemeClr val="bg2">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9" name="任意多边形 98"/>
          <p:cNvSpPr/>
          <p:nvPr>
            <p:custDataLst>
              <p:tags r:id="rId8"/>
            </p:custDataLst>
          </p:nvPr>
        </p:nvSpPr>
        <p:spPr>
          <a:xfrm rot="10800000">
            <a:off x="179705" y="5672455"/>
            <a:ext cx="708025" cy="1003300"/>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accent1">
                  <a:lumMod val="5000"/>
                  <a:lumOff val="95000"/>
                  <a:alpha val="71000"/>
                </a:schemeClr>
              </a:gs>
              <a:gs pos="0">
                <a:schemeClr val="bg2">
                  <a:alpha val="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 name="文本框 4"/>
          <p:cNvSpPr txBox="1"/>
          <p:nvPr>
            <p:custDataLst>
              <p:tags r:id="rId9"/>
            </p:custDataLst>
          </p:nvPr>
        </p:nvSpPr>
        <p:spPr>
          <a:xfrm>
            <a:off x="681355" y="1898015"/>
            <a:ext cx="6198235" cy="1371600"/>
          </a:xfrm>
          <a:prstGeom prst="rect">
            <a:avLst/>
          </a:prstGeom>
        </p:spPr>
        <p:txBody>
          <a:bodyPr vert="horz" lIns="67500" tIns="35100" rIns="67500" bIns="35100" rtlCol="0" anchor="t" anchorCtr="0">
            <a:normAutofit fontScale="80000"/>
          </a:bodyPr>
          <a:lstStyle>
            <a:defPPr>
              <a:defRPr lang="zh-CN"/>
            </a:defPPr>
            <a:lvl1pPr fontAlgn="auto">
              <a:lnSpc>
                <a:spcPct val="100000"/>
              </a:lnSpc>
              <a:spcBef>
                <a:spcPct val="0"/>
              </a:spcBef>
              <a:buNone/>
              <a:defRPr sz="1600" b="0" u="none" strike="noStrike" cap="none" spc="300" normalizeH="0" baseline="0">
                <a:uFillTx/>
                <a:latin typeface="+mj-lt"/>
                <a:ea typeface="+mj-ea"/>
                <a:cs typeface="+mj-cs"/>
              </a:defRPr>
            </a:lvl1pPr>
          </a:lstStyle>
          <a:p>
            <a:pPr>
              <a:lnSpc>
                <a:spcPct val="150000"/>
              </a:lnSpc>
            </a:pPr>
            <a:r>
              <a:rPr sz="1800" spc="0">
                <a:latin typeface="Arial" panose="020B0604020202020204" pitchFamily="34" charset="0"/>
                <a:ea typeface="微软雅黑" panose="020B0503020204020204" charset="-122"/>
              </a:rPr>
              <a:t>After three years of silence, the Canton Fair reopened, but the cumulative export transaction volume decreased by about 15% compared to 2019. The situation in various countries around the world has a huge impact on our foreign trade enterprises.</a:t>
            </a:r>
            <a:endParaRPr sz="1800" spc="0">
              <a:latin typeface="Arial" panose="020B0604020202020204" pitchFamily="34" charset="0"/>
              <a:ea typeface="微软雅黑" panose="020B0503020204020204" charset="-122"/>
            </a:endParaRPr>
          </a:p>
        </p:txBody>
      </p:sp>
      <p:sp>
        <p:nvSpPr>
          <p:cNvPr id="12" name="文本框 11"/>
          <p:cNvSpPr txBox="1"/>
          <p:nvPr>
            <p:custDataLst>
              <p:tags r:id="rId10"/>
            </p:custDataLst>
          </p:nvPr>
        </p:nvSpPr>
        <p:spPr>
          <a:xfrm>
            <a:off x="827405" y="497840"/>
            <a:ext cx="6132830" cy="1204595"/>
          </a:xfrm>
          <a:prstGeom prst="rect">
            <a:avLst/>
          </a:prstGeom>
        </p:spPr>
        <p:txBody>
          <a:bodyPr vert="horz" lIns="67500" tIns="35100" rIns="67500" bIns="35100" rtlCol="0" anchor="b" anchorCtr="0">
            <a:noAutofit/>
          </a:bodyPr>
          <a:lstStyle>
            <a:lvl1pPr fontAlgn="auto">
              <a:lnSpc>
                <a:spcPct val="100000"/>
              </a:lnSpc>
              <a:spcBef>
                <a:spcPct val="0"/>
              </a:spcBef>
              <a:buNone/>
              <a:defRPr sz="3600" b="1" u="none" strike="noStrike" cap="none" spc="300" normalizeH="0" baseline="0">
                <a:uFillTx/>
                <a:latin typeface="+mj-lt"/>
                <a:ea typeface="+mj-ea"/>
                <a:cs typeface="+mj-cs"/>
              </a:defRPr>
            </a:lvl1pPr>
          </a:lstStyle>
          <a:p>
            <a:pPr algn="ctr">
              <a:lnSpc>
                <a:spcPct val="150000"/>
              </a:lnSpc>
            </a:pPr>
            <a:r>
              <a:rPr sz="2200" dirty="0">
                <a:latin typeface="Arial" panose="020B0604020202020204" pitchFamily="34" charset="0"/>
                <a:ea typeface="微软雅黑" panose="020B0503020204020204" charset="-122"/>
              </a:rPr>
              <a:t>For our foreign trade enterprises in 2023</a:t>
            </a:r>
            <a:endParaRPr sz="2200" dirty="0">
              <a:latin typeface="Arial" panose="020B0604020202020204" pitchFamily="34" charset="0"/>
              <a:ea typeface="微软雅黑" panose="020B0503020204020204" charset="-122"/>
            </a:endParaRPr>
          </a:p>
          <a:p>
            <a:pPr algn="ctr">
              <a:lnSpc>
                <a:spcPct val="150000"/>
              </a:lnSpc>
            </a:pPr>
            <a:r>
              <a:rPr sz="2200" dirty="0">
                <a:latin typeface="Arial" panose="020B0604020202020204" pitchFamily="34" charset="0"/>
                <a:ea typeface="微软雅黑" panose="020B0503020204020204" charset="-122"/>
              </a:rPr>
              <a:t>An even more difficult year</a:t>
            </a:r>
            <a:endParaRPr sz="2200" dirty="0">
              <a:latin typeface="Arial" panose="020B0604020202020204" pitchFamily="34" charset="0"/>
              <a:ea typeface="微软雅黑" panose="020B0503020204020204" charset="-122"/>
            </a:endParaRPr>
          </a:p>
        </p:txBody>
      </p:sp>
      <p:sp>
        <p:nvSpPr>
          <p:cNvPr id="2" name="文本框 1"/>
          <p:cNvSpPr txBox="1"/>
          <p:nvPr>
            <p:custDataLst>
              <p:tags r:id="rId11"/>
            </p:custDataLst>
          </p:nvPr>
        </p:nvSpPr>
        <p:spPr>
          <a:xfrm>
            <a:off x="2411730" y="5013325"/>
            <a:ext cx="6434455" cy="1555115"/>
          </a:xfrm>
          <a:prstGeom prst="rect">
            <a:avLst/>
          </a:prstGeom>
        </p:spPr>
        <p:txBody>
          <a:bodyPr vert="horz" lIns="67500" tIns="35100" rIns="67500" bIns="35100" rtlCol="0" anchor="t" anchorCtr="0">
            <a:normAutofit fontScale="90000"/>
          </a:bodyPr>
          <a:lstStyle>
            <a:defPPr>
              <a:defRPr lang="zh-CN"/>
            </a:defPPr>
            <a:lvl1pPr fontAlgn="auto">
              <a:lnSpc>
                <a:spcPct val="100000"/>
              </a:lnSpc>
              <a:spcBef>
                <a:spcPct val="0"/>
              </a:spcBef>
              <a:buNone/>
              <a:defRPr sz="1600" b="0" u="none" strike="noStrike" cap="none" spc="300" normalizeH="0" baseline="0">
                <a:uFillTx/>
                <a:latin typeface="+mj-lt"/>
                <a:ea typeface="+mj-ea"/>
                <a:cs typeface="+mj-cs"/>
              </a:defRPr>
            </a:lvl1pPr>
          </a:lstStyle>
          <a:p>
            <a:pPr algn="l">
              <a:lnSpc>
                <a:spcPct val="150000"/>
              </a:lnSpc>
              <a:buClrTx/>
              <a:buSzTx/>
              <a:buFontTx/>
            </a:pPr>
            <a:r>
              <a:rPr sz="1800" spc="0">
                <a:solidFill>
                  <a:schemeClr val="tx1"/>
                </a:solidFill>
                <a:uFillTx/>
                <a:latin typeface="Arial" panose="020B0604020202020204" pitchFamily="34" charset="0"/>
                <a:ea typeface="微软雅黑" panose="020B0503020204020204" charset="-122"/>
              </a:rPr>
              <a:t>However, difficulties are always accompanied by opportunities. With the gradual development of the "the Belt and Road" initiative, we have reason to believe that 2024 will be a year full of hope and opportunities.</a:t>
            </a:r>
            <a:endParaRPr sz="1800" spc="0">
              <a:solidFill>
                <a:schemeClr val="tx1"/>
              </a:solidFill>
              <a:uFillTx/>
              <a:latin typeface="Arial" panose="020B0604020202020204" pitchFamily="34" charset="0"/>
              <a:ea typeface="微软雅黑" panose="020B0503020204020204" charset="-122"/>
            </a:endParaRPr>
          </a:p>
        </p:txBody>
      </p:sp>
      <p:pic>
        <p:nvPicPr>
          <p:cNvPr id="3" name="http://photo-static-api.fotomore.com/creative/vcg/400/new/VCG41N591986620.jpg?uid=386&amp;timestamp=1709342978&amp;sign=28870d9b3f31d7b8e112e7bd817ffc48" descr="templates\picture_hover\&amp;pky290_sjzg_VCG41N591986620&amp;2&amp;src_toppic_inpsrchzd1&amp;"/>
          <p:cNvPicPr>
            <a:picLocks noChangeAspect="1"/>
          </p:cNvPicPr>
          <p:nvPr/>
        </p:nvPicPr>
        <p:blipFill>
          <a:blip r:embed="rId12"/>
          <a:stretch>
            <a:fillRect/>
          </a:stretch>
        </p:blipFill>
        <p:spPr>
          <a:xfrm>
            <a:off x="4644390" y="2997200"/>
            <a:ext cx="3081020" cy="1967230"/>
          </a:xfrm>
          <a:prstGeom prst="rect">
            <a:avLst/>
          </a:prstGeom>
        </p:spPr>
      </p:pic>
    </p:spTree>
    <p:custDataLst>
      <p:tags r:id="rId13"/>
    </p:custDataLst>
  </p:cSld>
  <p:clrMapOvr>
    <a:masterClrMapping/>
  </p:clrMapOvr>
  <p:transition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628775" y="1421765"/>
            <a:ext cx="5597525" cy="4105275"/>
          </a:xfrm>
          <a:prstGeom prst="rect">
            <a:avLst/>
          </a:prstGeom>
          <a:noFill/>
        </p:spPr>
        <p:txBody>
          <a:bodyPr wrap="square" rtlCol="0" anchor="ctr" anchorCtr="0">
            <a:noAutofit/>
          </a:bodyPr>
          <a:lstStyle/>
          <a:p>
            <a:pPr algn="l"/>
            <a:r>
              <a:rPr lang="en-US" altLang="zh-CN" sz="37500" dirty="0">
                <a:solidFill>
                  <a:schemeClr val="bg1"/>
                </a:solidFill>
                <a:effectLst/>
                <a:latin typeface="Bahnschrift" panose="020B0502040204020203" charset="0"/>
                <a:ea typeface="华文细黑" panose="02010600040101010101" charset="-122"/>
                <a:cs typeface="Bahnschrift" panose="020B0502040204020203" charset="0"/>
              </a:rPr>
              <a:t>04</a:t>
            </a:r>
            <a:endParaRPr lang="en-US" altLang="zh-CN" sz="37500" dirty="0">
              <a:solidFill>
                <a:schemeClr val="bg1"/>
              </a:solidFill>
              <a:effectLst/>
              <a:latin typeface="Bahnschrift" panose="020B0502040204020203" charset="0"/>
              <a:ea typeface="华文细黑" panose="02010600040101010101" charset="-122"/>
              <a:cs typeface="Bahnschrift" panose="020B0502040204020203" charset="0"/>
            </a:endParaRPr>
          </a:p>
        </p:txBody>
      </p:sp>
      <p:sp>
        <p:nvSpPr>
          <p:cNvPr id="4" name="标题 3"/>
          <p:cNvSpPr>
            <a:spLocks noGrp="1"/>
          </p:cNvSpPr>
          <p:nvPr>
            <p:ph type="title"/>
            <p:custDataLst>
              <p:tags r:id="rId2"/>
            </p:custDataLst>
          </p:nvPr>
        </p:nvSpPr>
        <p:spPr>
          <a:xfrm>
            <a:off x="3779520" y="2277110"/>
            <a:ext cx="4885055" cy="1264920"/>
          </a:xfrm>
        </p:spPr>
        <p:txBody>
          <a:bodyPr>
            <a:normAutofit fontScale="90000"/>
          </a:bodyPr>
          <a:lstStyle/>
          <a:p>
            <a:r>
              <a:rPr lang="zh-CN" altLang="en-US" sz="6890" dirty="0"/>
              <a:t>Future challenges</a:t>
            </a:r>
            <a:endParaRPr lang="zh-CN" altLang="en-US" sz="6890" dirty="0"/>
          </a:p>
        </p:txBody>
      </p:sp>
      <p:sp>
        <p:nvSpPr>
          <p:cNvPr id="10" name="文本占位符 9"/>
          <p:cNvSpPr>
            <a:spLocks noGrp="1"/>
          </p:cNvSpPr>
          <p:nvPr>
            <p:ph type="body" idx="1"/>
            <p:custDataLst>
              <p:tags r:id="rId3"/>
            </p:custDataLst>
          </p:nvPr>
        </p:nvSpPr>
        <p:spPr>
          <a:xfrm>
            <a:off x="4140201" y="4151948"/>
            <a:ext cx="4456748" cy="775335"/>
          </a:xfrm>
        </p:spPr>
        <p:txBody>
          <a:bodyPr>
            <a:normAutofit/>
          </a:bodyPr>
          <a:lstStyle/>
          <a:p>
            <a:r>
              <a:rPr sz="1800" b="1" dirty="0">
                <a:solidFill>
                  <a:schemeClr val="lt1"/>
                </a:solidFill>
                <a:latin typeface="+mn-lt"/>
                <a:ea typeface="+mn-ea"/>
              </a:rPr>
              <a:t>Outlook for 2024</a:t>
            </a:r>
            <a:endParaRPr sz="1800" b="1" dirty="0">
              <a:solidFill>
                <a:schemeClr val="lt1"/>
              </a:solidFill>
              <a:latin typeface="+mn-lt"/>
              <a:ea typeface="+mn-ea"/>
            </a:endParaRPr>
          </a:p>
        </p:txBody>
      </p:sp>
    </p:spTree>
    <p:custDataLst>
      <p:tags r:id="rId4"/>
    </p:custDataLst>
  </p:cSld>
  <p:clrMapOvr>
    <a:masterClrMapping/>
  </p:clrMapOvr>
  <p:transition advTm="4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custDataLst>
              <p:tags r:id="rId1"/>
            </p:custDataLst>
          </p:nvPr>
        </p:nvSpPr>
        <p:spPr>
          <a:xfrm>
            <a:off x="3603308" y="5627688"/>
            <a:ext cx="1937385" cy="669608"/>
          </a:xfrm>
          <a:custGeom>
            <a:avLst/>
            <a:gdLst/>
            <a:ahLst/>
            <a:cxnLst>
              <a:cxn ang="3">
                <a:pos x="hc" y="t"/>
              </a:cxn>
              <a:cxn ang="cd2">
                <a:pos x="l" y="vc"/>
              </a:cxn>
              <a:cxn ang="cd4">
                <a:pos x="hc" y="b"/>
              </a:cxn>
              <a:cxn ang="0">
                <a:pos x="r" y="vc"/>
              </a:cxn>
            </a:cxnLst>
            <a:rect l="l" t="t" r="r" b="b"/>
            <a:pathLst>
              <a:path w="8048" h="2782">
                <a:moveTo>
                  <a:pt x="4048" y="0"/>
                </a:moveTo>
                <a:cubicBezTo>
                  <a:pt x="4674" y="3"/>
                  <a:pt x="5310" y="143"/>
                  <a:pt x="5910" y="436"/>
                </a:cubicBezTo>
                <a:cubicBezTo>
                  <a:pt x="6928" y="933"/>
                  <a:pt x="7662" y="1777"/>
                  <a:pt x="8039" y="2757"/>
                </a:cubicBezTo>
                <a:lnTo>
                  <a:pt x="8048" y="2782"/>
                </a:lnTo>
                <a:lnTo>
                  <a:pt x="6378" y="2782"/>
                </a:lnTo>
                <a:lnTo>
                  <a:pt x="6343" y="2730"/>
                </a:lnTo>
                <a:cubicBezTo>
                  <a:pt x="6078" y="2338"/>
                  <a:pt x="5709" y="2007"/>
                  <a:pt x="5253" y="1785"/>
                </a:cubicBezTo>
                <a:cubicBezTo>
                  <a:pt x="3970" y="1160"/>
                  <a:pt x="2445" y="1602"/>
                  <a:pt x="1683" y="2764"/>
                </a:cubicBezTo>
                <a:lnTo>
                  <a:pt x="1671" y="2782"/>
                </a:lnTo>
                <a:lnTo>
                  <a:pt x="0" y="2782"/>
                </a:lnTo>
                <a:lnTo>
                  <a:pt x="4" y="2771"/>
                </a:lnTo>
                <a:cubicBezTo>
                  <a:pt x="50" y="2652"/>
                  <a:pt x="101" y="2534"/>
                  <a:pt x="158" y="2417"/>
                </a:cubicBezTo>
                <a:cubicBezTo>
                  <a:pt x="906" y="882"/>
                  <a:pt x="2447" y="-8"/>
                  <a:pt x="4048" y="0"/>
                </a:cubicBezTo>
                <a:close/>
              </a:path>
            </a:pathLst>
          </a:custGeom>
          <a:pattFill prst="zigZag">
            <a:fgClr>
              <a:schemeClr val="accent1">
                <a:lumMod val="75000"/>
              </a:schemeClr>
            </a:fgClr>
            <a:bgClr>
              <a:schemeClr val="accent1"/>
            </a:bgClr>
          </a:pattFill>
          <a:ln>
            <a:noFill/>
          </a:ln>
          <a:effectLst>
            <a:outerShdw blurRad="3429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8" name="矩形 27"/>
          <p:cNvSpPr/>
          <p:nvPr>
            <p:custDataLst>
              <p:tags r:id="rId2"/>
            </p:custDataLst>
          </p:nvPr>
        </p:nvSpPr>
        <p:spPr>
          <a:xfrm rot="16200000">
            <a:off x="4324350" y="-3754120"/>
            <a:ext cx="495776" cy="9144476"/>
          </a:xfrm>
          <a:prstGeom prst="rect">
            <a:avLst/>
          </a:prstGeom>
          <a:pattFill prst="dkHorz">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流程图: 或者 28"/>
          <p:cNvSpPr/>
          <p:nvPr>
            <p:custDataLst>
              <p:tags r:id="rId3"/>
            </p:custDataLst>
          </p:nvPr>
        </p:nvSpPr>
        <p:spPr>
          <a:xfrm>
            <a:off x="218123" y="718344"/>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流程图: 或者 4"/>
          <p:cNvSpPr/>
          <p:nvPr>
            <p:custDataLst>
              <p:tags r:id="rId4"/>
            </p:custDataLst>
          </p:nvPr>
        </p:nvSpPr>
        <p:spPr>
          <a:xfrm>
            <a:off x="8721566" y="718344"/>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custDataLst>
              <p:tags r:id="rId5"/>
            </p:custDataLst>
          </p:nvPr>
        </p:nvSpPr>
        <p:spPr>
          <a:xfrm>
            <a:off x="783908" y="1704181"/>
            <a:ext cx="7576185" cy="655320"/>
          </a:xfrm>
          <a:prstGeom prst="rect">
            <a:avLst/>
          </a:prstGeom>
        </p:spPr>
        <p:txBody>
          <a:bodyPr vert="horz" lIns="67500" tIns="35100" rIns="67500" bIns="35100" rtlCol="0" anchor="ctr" anchorCtr="0">
            <a:normAutofit fontScale="70000"/>
          </a:bodyPr>
          <a:lstStyle>
            <a:lvl1pPr algn="ctr" fontAlgn="auto">
              <a:lnSpc>
                <a:spcPct val="100000"/>
              </a:lnSpc>
              <a:spcBef>
                <a:spcPct val="0"/>
              </a:spcBef>
              <a:buNone/>
              <a:defRPr sz="3600" b="1" u="none" strike="noStrike" cap="none" spc="300" normalizeH="0" baseline="0">
                <a:solidFill>
                  <a:schemeClr val="accent1"/>
                </a:solidFill>
                <a:uFillTx/>
                <a:latin typeface="+mj-lt"/>
                <a:ea typeface="+mj-ea"/>
                <a:cs typeface="+mj-cs"/>
              </a:defRPr>
            </a:lvl1pPr>
          </a:lstStyle>
          <a:p>
            <a:r>
              <a:rPr sz="2700" dirty="0">
                <a:solidFill>
                  <a:schemeClr val="tx1"/>
                </a:solidFill>
                <a:latin typeface="Arial" panose="020B0604020202020204" pitchFamily="34" charset="0"/>
                <a:ea typeface="微软雅黑" panose="020B0503020204020204" charset="-122"/>
              </a:rPr>
              <a:t>Looking back on 2023 and looking forward to 2024</a:t>
            </a:r>
            <a:endParaRPr sz="2700" dirty="0">
              <a:solidFill>
                <a:schemeClr val="tx1"/>
              </a:solidFill>
              <a:latin typeface="Arial" panose="020B0604020202020204" pitchFamily="34" charset="0"/>
              <a:ea typeface="微软雅黑" panose="020B0503020204020204" charset="-122"/>
            </a:endParaRPr>
          </a:p>
        </p:txBody>
      </p:sp>
      <p:sp>
        <p:nvSpPr>
          <p:cNvPr id="4" name="文本框 3"/>
          <p:cNvSpPr txBox="1"/>
          <p:nvPr>
            <p:custDataLst>
              <p:tags r:id="rId6"/>
            </p:custDataLst>
          </p:nvPr>
        </p:nvSpPr>
        <p:spPr>
          <a:xfrm>
            <a:off x="784225" y="2386330"/>
            <a:ext cx="7576185" cy="2799080"/>
          </a:xfrm>
          <a:prstGeom prst="rect">
            <a:avLst/>
          </a:prstGeom>
        </p:spPr>
        <p:txBody>
          <a:bodyPr vert="horz" lIns="67500" tIns="35100" rIns="67500" bIns="35100" rtlCol="0" anchor="t" anchorCtr="0"/>
          <a:lstStyle>
            <a:defPPr>
              <a:defRPr lang="zh-CN"/>
            </a:defPPr>
            <a:lvl1pPr algn="ctr" fontAlgn="auto">
              <a:lnSpc>
                <a:spcPct val="170000"/>
              </a:lnSpc>
              <a:spcBef>
                <a:spcPct val="0"/>
              </a:spcBef>
              <a:buNone/>
              <a:defRPr sz="1600" b="0" u="none" strike="noStrike" cap="none" spc="0" normalizeH="0" baseline="0">
                <a:uFillTx/>
                <a:latin typeface="+mj-lt"/>
                <a:ea typeface="+mj-ea"/>
                <a:cs typeface="+mj-cs"/>
              </a:defRPr>
            </a:lvl1pPr>
          </a:lstStyle>
          <a:p>
            <a:pPr algn="l"/>
            <a:r>
              <a:rPr sz="2000" dirty="0">
                <a:latin typeface="Arial" panose="020B0604020202020204" pitchFamily="34" charset="0"/>
                <a:ea typeface="微软雅黑" panose="020B0503020204020204" charset="-122"/>
              </a:rPr>
              <a:t>Glass cups play an indispensable role in people's daily lives, and our physical foreign trade industry plays an important role in the national economy. Therefore, we are optimistic about the future, and after adjustments and planning in 2023, we plan to achieve a 15% increase in sales revenue by 2024.</a:t>
            </a:r>
            <a:endParaRPr sz="2000" dirty="0">
              <a:latin typeface="Arial" panose="020B0604020202020204" pitchFamily="34" charset="0"/>
              <a:ea typeface="微软雅黑" panose="020B0503020204020204" charset="-122"/>
            </a:endParaRPr>
          </a:p>
        </p:txBody>
      </p:sp>
      <p:pic>
        <p:nvPicPr>
          <p:cNvPr id="6" name="https://photo-static-api.fotomore.com/creative/vcg/400/new/VCG211341358326.jpg" descr="templates\picture_hover\&amp;pky02197723213_sjzg_VCG211341358326&amp;2&amp;src_toppic_drop1&amp;"/>
          <p:cNvPicPr>
            <a:picLocks noChangeAspect="1"/>
          </p:cNvPicPr>
          <p:nvPr/>
        </p:nvPicPr>
        <p:blipFill>
          <a:blip r:embed="rId7"/>
          <a:stretch>
            <a:fillRect/>
          </a:stretch>
        </p:blipFill>
        <p:spPr>
          <a:xfrm>
            <a:off x="5652135" y="4509135"/>
            <a:ext cx="2540635" cy="1693545"/>
          </a:xfrm>
          <a:prstGeom prst="rect">
            <a:avLst/>
          </a:prstGeom>
        </p:spPr>
      </p:pic>
    </p:spTree>
    <p:custDataLst>
      <p:tags r:id="rId8"/>
    </p:custDataLst>
  </p:cSld>
  <p:clrMapOvr>
    <a:masterClrMapping/>
  </p:clrMapOvr>
  <p:transition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635318" y="2276158"/>
            <a:ext cx="5373529" cy="1702594"/>
          </a:xfrm>
        </p:spPr>
        <p:txBody>
          <a:bodyPr/>
          <a:lstStyle/>
          <a:p>
            <a:r>
              <a:rPr lang="en-US" altLang="zh-CN" dirty="0"/>
              <a:t>Thanks </a:t>
            </a:r>
            <a:br>
              <a:rPr lang="en-US" altLang="zh-CN" dirty="0"/>
            </a:br>
            <a:r>
              <a:rPr lang="en-US" altLang="zh-CN" dirty="0"/>
              <a:t>For Watching.</a:t>
            </a:r>
            <a:endParaRPr lang="en-US" altLang="zh-CN" dirty="0"/>
          </a:p>
        </p:txBody>
      </p:sp>
    </p:spTree>
    <p:custDataLst>
      <p:tags r:id="rId2"/>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同心圆 13"/>
          <p:cNvSpPr/>
          <p:nvPr>
            <p:custDataLst>
              <p:tags r:id="rId1"/>
            </p:custDataLst>
          </p:nvPr>
        </p:nvSpPr>
        <p:spPr>
          <a:xfrm rot="19440000" flipH="1">
            <a:off x="3246596" y="4119337"/>
            <a:ext cx="252889" cy="252889"/>
          </a:xfrm>
          <a:prstGeom prst="donut">
            <a:avLst>
              <a:gd name="adj" fmla="val 27083"/>
            </a:avLst>
          </a:pr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1"/>
              </a:solidFill>
            </a:endParaRPr>
          </a:p>
        </p:txBody>
      </p:sp>
      <p:sp>
        <p:nvSpPr>
          <p:cNvPr id="86" name="同心圆 85"/>
          <p:cNvSpPr/>
          <p:nvPr>
            <p:custDataLst>
              <p:tags r:id="rId2"/>
            </p:custDataLst>
          </p:nvPr>
        </p:nvSpPr>
        <p:spPr>
          <a:xfrm rot="19440000" flipH="1">
            <a:off x="6713767" y="2729389"/>
            <a:ext cx="252889" cy="252889"/>
          </a:xfrm>
          <a:prstGeom prst="donut">
            <a:avLst>
              <a:gd name="adj" fmla="val 27083"/>
            </a:avLst>
          </a:pr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1"/>
              </a:solidFill>
            </a:endParaRPr>
          </a:p>
        </p:txBody>
      </p:sp>
      <p:sp>
        <p:nvSpPr>
          <p:cNvPr id="87" name="同心圆 86"/>
          <p:cNvSpPr/>
          <p:nvPr>
            <p:custDataLst>
              <p:tags r:id="rId3"/>
            </p:custDataLst>
          </p:nvPr>
        </p:nvSpPr>
        <p:spPr>
          <a:xfrm rot="19440000" flipH="1">
            <a:off x="3246596" y="2729389"/>
            <a:ext cx="252889" cy="252889"/>
          </a:xfrm>
          <a:prstGeom prst="donut">
            <a:avLst>
              <a:gd name="adj" fmla="val 27083"/>
            </a:avLst>
          </a:pr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1"/>
              </a:solidFill>
            </a:endParaRPr>
          </a:p>
        </p:txBody>
      </p:sp>
      <p:sp>
        <p:nvSpPr>
          <p:cNvPr id="90" name="同心圆 89"/>
          <p:cNvSpPr/>
          <p:nvPr>
            <p:custDataLst>
              <p:tags r:id="rId4"/>
            </p:custDataLst>
          </p:nvPr>
        </p:nvSpPr>
        <p:spPr>
          <a:xfrm rot="19440000" flipH="1">
            <a:off x="6713767" y="4116229"/>
            <a:ext cx="252889" cy="252889"/>
          </a:xfrm>
          <a:prstGeom prst="donut">
            <a:avLst>
              <a:gd name="adj" fmla="val 27083"/>
            </a:avLst>
          </a:pr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dk1"/>
              </a:solidFill>
            </a:endParaRPr>
          </a:p>
        </p:txBody>
      </p:sp>
      <p:sp>
        <p:nvSpPr>
          <p:cNvPr id="10" name="圆角矩形 9"/>
          <p:cNvSpPr/>
          <p:nvPr>
            <p:custDataLst>
              <p:tags r:id="rId5"/>
            </p:custDataLst>
          </p:nvPr>
        </p:nvSpPr>
        <p:spPr>
          <a:xfrm>
            <a:off x="1047750" y="2849404"/>
            <a:ext cx="2340293" cy="990600"/>
          </a:xfrm>
          <a:prstGeom prst="roundRect">
            <a:avLst>
              <a:gd name="adj" fmla="val 4398"/>
            </a:avLst>
          </a:prstGeom>
          <a:solidFill>
            <a:schemeClr val="bg1"/>
          </a:solidFill>
          <a:ln>
            <a:noFill/>
          </a:ln>
          <a:effectLst>
            <a:outerShdw blurRad="165100" dist="38100" dir="2760000" algn="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p:cNvSpPr txBox="1"/>
          <p:nvPr>
            <p:custDataLst>
              <p:tags r:id="rId6"/>
            </p:custDataLst>
          </p:nvPr>
        </p:nvSpPr>
        <p:spPr>
          <a:xfrm>
            <a:off x="1453991" y="2945606"/>
            <a:ext cx="445770" cy="314325"/>
          </a:xfrm>
          <a:prstGeom prst="rect">
            <a:avLst/>
          </a:prstGeom>
          <a:noFill/>
        </p:spPr>
        <p:txBody>
          <a:bodyPr wrap="square" rtlCol="0">
            <a:normAutofit fontScale="65000" lnSpcReduction="20000"/>
          </a:bodyPr>
          <a:lstStyle/>
          <a:p>
            <a:r>
              <a:rPr lang="en-US" sz="2100" b="1" dirty="0">
                <a:solidFill>
                  <a:schemeClr val="accent1"/>
                </a:solidFill>
                <a:latin typeface="Arial" panose="020B0604020202020204" pitchFamily="34" charset="0"/>
                <a:ea typeface="微软雅黑" panose="020B0503020204020204" charset="-122"/>
                <a:cs typeface="Bahnschrift" panose="020B0502040204020203" charset="0"/>
              </a:rPr>
              <a:t>01</a:t>
            </a:r>
            <a:endParaRPr lang="en-US" sz="2100" b="1" dirty="0">
              <a:solidFill>
                <a:schemeClr val="accent1"/>
              </a:solidFill>
              <a:latin typeface="Arial" panose="020B0604020202020204" pitchFamily="34" charset="0"/>
              <a:ea typeface="微软雅黑" panose="020B0503020204020204" charset="-122"/>
              <a:cs typeface="Bahnschrift" panose="020B0502040204020203" charset="0"/>
            </a:endParaRPr>
          </a:p>
        </p:txBody>
      </p:sp>
      <p:sp>
        <p:nvSpPr>
          <p:cNvPr id="15" name="圆角矩形 14"/>
          <p:cNvSpPr/>
          <p:nvPr>
            <p:custDataLst>
              <p:tags r:id="rId7"/>
            </p:custDataLst>
          </p:nvPr>
        </p:nvSpPr>
        <p:spPr>
          <a:xfrm>
            <a:off x="1047750" y="2849404"/>
            <a:ext cx="265271" cy="990600"/>
          </a:xfrm>
          <a:prstGeom prst="roundRect">
            <a:avLst>
              <a:gd name="adj" fmla="val 4398"/>
            </a:avLst>
          </a:prstGeom>
          <a:pattFill prst="wdDnDiag">
            <a:fgClr>
              <a:schemeClr val="accent1">
                <a:lumMod val="75000"/>
              </a:schemeClr>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p:cNvSpPr txBox="1"/>
          <p:nvPr>
            <p:custDataLst>
              <p:tags r:id="rId8"/>
            </p:custDataLst>
          </p:nvPr>
        </p:nvSpPr>
        <p:spPr>
          <a:xfrm>
            <a:off x="1403826" y="3331369"/>
            <a:ext cx="1881664" cy="455295"/>
          </a:xfrm>
          <a:prstGeom prst="rect">
            <a:avLst/>
          </a:prstGeom>
          <a:noFill/>
          <a:effectLst/>
        </p:spPr>
        <p:txBody>
          <a:bodyPr wrap="square" rtlCol="0">
            <a:normAutofit fontScale="90000"/>
          </a:bodyPr>
          <a:lstStyle/>
          <a:p>
            <a:pPr algn="l"/>
            <a:r>
              <a:rPr lang="zh-CN" altLang="en-US" sz="1800" b="1">
                <a:solidFill>
                  <a:schemeClr val="tx1"/>
                </a:solidFill>
                <a:latin typeface="Arial" panose="020B0604020202020204" pitchFamily="34" charset="0"/>
                <a:ea typeface="微软雅黑" panose="020B0503020204020204" charset="-122"/>
              </a:rPr>
              <a:t>Job Introduction</a:t>
            </a:r>
            <a:endParaRPr lang="zh-CN" altLang="en-US" sz="1800" b="1">
              <a:solidFill>
                <a:schemeClr val="tx1"/>
              </a:solidFill>
              <a:latin typeface="Arial" panose="020B0604020202020204" pitchFamily="34" charset="0"/>
              <a:ea typeface="微软雅黑" panose="020B0503020204020204" charset="-122"/>
            </a:endParaRPr>
          </a:p>
        </p:txBody>
      </p:sp>
      <p:sp>
        <p:nvSpPr>
          <p:cNvPr id="23" name="圆角矩形 22"/>
          <p:cNvSpPr/>
          <p:nvPr>
            <p:custDataLst>
              <p:tags r:id="rId9"/>
            </p:custDataLst>
          </p:nvPr>
        </p:nvSpPr>
        <p:spPr>
          <a:xfrm>
            <a:off x="4499681" y="2849404"/>
            <a:ext cx="2340293" cy="990600"/>
          </a:xfrm>
          <a:prstGeom prst="roundRect">
            <a:avLst>
              <a:gd name="adj" fmla="val 4398"/>
            </a:avLst>
          </a:prstGeom>
          <a:solidFill>
            <a:schemeClr val="bg1"/>
          </a:solidFill>
          <a:ln>
            <a:noFill/>
          </a:ln>
          <a:effectLst>
            <a:outerShdw blurRad="165100" dist="38100" dir="2760000" algn="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文本框 24"/>
          <p:cNvSpPr txBox="1"/>
          <p:nvPr>
            <p:custDataLst>
              <p:tags r:id="rId10"/>
            </p:custDataLst>
          </p:nvPr>
        </p:nvSpPr>
        <p:spPr>
          <a:xfrm>
            <a:off x="4905922" y="2945606"/>
            <a:ext cx="445770" cy="314325"/>
          </a:xfrm>
          <a:prstGeom prst="rect">
            <a:avLst/>
          </a:prstGeom>
          <a:noFill/>
        </p:spPr>
        <p:txBody>
          <a:bodyPr wrap="square" rtlCol="0">
            <a:normAutofit fontScale="65000" lnSpcReduction="20000"/>
          </a:bodyPr>
          <a:lstStyle/>
          <a:p>
            <a:r>
              <a:rPr lang="en-US" sz="2100" b="1">
                <a:solidFill>
                  <a:schemeClr val="accent1"/>
                </a:solidFill>
                <a:latin typeface="Arial" panose="020B0604020202020204" pitchFamily="34" charset="0"/>
                <a:ea typeface="微软雅黑" panose="020B0503020204020204" charset="-122"/>
                <a:cs typeface="Bahnschrift" panose="020B0502040204020203" charset="0"/>
              </a:rPr>
              <a:t>02</a:t>
            </a:r>
            <a:endParaRPr lang="en-US" sz="2100" b="1">
              <a:solidFill>
                <a:schemeClr val="accent1"/>
              </a:solidFill>
              <a:latin typeface="Arial" panose="020B0604020202020204" pitchFamily="34" charset="0"/>
              <a:ea typeface="微软雅黑" panose="020B0503020204020204" charset="-122"/>
              <a:cs typeface="Bahnschrift" panose="020B0502040204020203" charset="0"/>
            </a:endParaRPr>
          </a:p>
        </p:txBody>
      </p:sp>
      <p:sp>
        <p:nvSpPr>
          <p:cNvPr id="26" name="圆角矩形 25"/>
          <p:cNvSpPr/>
          <p:nvPr>
            <p:custDataLst>
              <p:tags r:id="rId11"/>
            </p:custDataLst>
          </p:nvPr>
        </p:nvSpPr>
        <p:spPr>
          <a:xfrm>
            <a:off x="4499681" y="2849404"/>
            <a:ext cx="265271" cy="990600"/>
          </a:xfrm>
          <a:prstGeom prst="roundRect">
            <a:avLst>
              <a:gd name="adj" fmla="val 4398"/>
            </a:avLst>
          </a:prstGeom>
          <a:pattFill prst="wdDnDiag">
            <a:fgClr>
              <a:schemeClr val="accent1">
                <a:lumMod val="75000"/>
              </a:schemeClr>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文本框 26"/>
          <p:cNvSpPr txBox="1"/>
          <p:nvPr>
            <p:custDataLst>
              <p:tags r:id="rId12"/>
            </p:custDataLst>
          </p:nvPr>
        </p:nvSpPr>
        <p:spPr>
          <a:xfrm>
            <a:off x="4905922" y="3331369"/>
            <a:ext cx="1881664" cy="455295"/>
          </a:xfrm>
          <a:prstGeom prst="rect">
            <a:avLst/>
          </a:prstGeom>
          <a:noFill/>
          <a:effectLst/>
        </p:spPr>
        <p:txBody>
          <a:bodyPr wrap="square" rtlCol="0">
            <a:normAutofit/>
          </a:bodyPr>
          <a:lstStyle/>
          <a:p>
            <a:pPr algn="l"/>
            <a:r>
              <a:rPr lang="zh-CN" altLang="en-US" sz="1600" b="1">
                <a:solidFill>
                  <a:schemeClr val="tx1"/>
                </a:solidFill>
                <a:latin typeface="Arial" panose="020B0604020202020204" pitchFamily="34" charset="0"/>
                <a:ea typeface="微软雅黑" panose="020B0503020204020204" charset="-122"/>
              </a:rPr>
              <a:t>Sales results</a:t>
            </a:r>
            <a:endParaRPr lang="zh-CN" altLang="en-US" sz="1600" b="1">
              <a:solidFill>
                <a:schemeClr val="tx1"/>
              </a:solidFill>
              <a:latin typeface="Arial" panose="020B0604020202020204" pitchFamily="34" charset="0"/>
              <a:ea typeface="微软雅黑" panose="020B0503020204020204" charset="-122"/>
            </a:endParaRPr>
          </a:p>
        </p:txBody>
      </p:sp>
      <p:sp>
        <p:nvSpPr>
          <p:cNvPr id="35" name="圆角矩形 34"/>
          <p:cNvSpPr/>
          <p:nvPr>
            <p:custDataLst>
              <p:tags r:id="rId13"/>
            </p:custDataLst>
          </p:nvPr>
        </p:nvSpPr>
        <p:spPr>
          <a:xfrm>
            <a:off x="1047750" y="4239352"/>
            <a:ext cx="2340293" cy="990600"/>
          </a:xfrm>
          <a:prstGeom prst="roundRect">
            <a:avLst>
              <a:gd name="adj" fmla="val 4398"/>
            </a:avLst>
          </a:prstGeom>
          <a:solidFill>
            <a:schemeClr val="bg1"/>
          </a:solidFill>
          <a:ln>
            <a:noFill/>
          </a:ln>
          <a:effectLst>
            <a:outerShdw blurRad="165100" dist="38100" dir="2760000" algn="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文本框 38"/>
          <p:cNvSpPr txBox="1"/>
          <p:nvPr>
            <p:custDataLst>
              <p:tags r:id="rId14"/>
            </p:custDataLst>
          </p:nvPr>
        </p:nvSpPr>
        <p:spPr>
          <a:xfrm>
            <a:off x="1453991" y="4335554"/>
            <a:ext cx="445770" cy="314325"/>
          </a:xfrm>
          <a:prstGeom prst="rect">
            <a:avLst/>
          </a:prstGeom>
          <a:noFill/>
        </p:spPr>
        <p:txBody>
          <a:bodyPr wrap="square" rtlCol="0">
            <a:normAutofit fontScale="65000" lnSpcReduction="20000"/>
          </a:bodyPr>
          <a:lstStyle/>
          <a:p>
            <a:r>
              <a:rPr lang="en-US" sz="2100" b="1">
                <a:solidFill>
                  <a:schemeClr val="accent1"/>
                </a:solidFill>
                <a:latin typeface="Arial" panose="020B0604020202020204" pitchFamily="34" charset="0"/>
                <a:ea typeface="微软雅黑" panose="020B0503020204020204" charset="-122"/>
                <a:cs typeface="Bahnschrift" panose="020B0502040204020203" charset="0"/>
              </a:rPr>
              <a:t>03</a:t>
            </a:r>
            <a:endParaRPr lang="en-US" sz="2100" b="1">
              <a:solidFill>
                <a:schemeClr val="accent1"/>
              </a:solidFill>
              <a:latin typeface="Arial" panose="020B0604020202020204" pitchFamily="34" charset="0"/>
              <a:ea typeface="微软雅黑" panose="020B0503020204020204" charset="-122"/>
              <a:cs typeface="Bahnschrift" panose="020B0502040204020203" charset="0"/>
            </a:endParaRPr>
          </a:p>
        </p:txBody>
      </p:sp>
      <p:sp>
        <p:nvSpPr>
          <p:cNvPr id="40" name="圆角矩形 39"/>
          <p:cNvSpPr/>
          <p:nvPr>
            <p:custDataLst>
              <p:tags r:id="rId15"/>
            </p:custDataLst>
          </p:nvPr>
        </p:nvSpPr>
        <p:spPr>
          <a:xfrm>
            <a:off x="1047750" y="4239352"/>
            <a:ext cx="265271" cy="990600"/>
          </a:xfrm>
          <a:prstGeom prst="roundRect">
            <a:avLst>
              <a:gd name="adj" fmla="val 4398"/>
            </a:avLst>
          </a:prstGeom>
          <a:pattFill prst="wdDnDiag">
            <a:fgClr>
              <a:schemeClr val="accent1">
                <a:lumMod val="75000"/>
              </a:schemeClr>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文本框 40"/>
          <p:cNvSpPr txBox="1"/>
          <p:nvPr>
            <p:custDataLst>
              <p:tags r:id="rId16"/>
            </p:custDataLst>
          </p:nvPr>
        </p:nvSpPr>
        <p:spPr>
          <a:xfrm>
            <a:off x="1403985" y="4653280"/>
            <a:ext cx="2075180" cy="455295"/>
          </a:xfrm>
          <a:prstGeom prst="rect">
            <a:avLst/>
          </a:prstGeom>
          <a:noFill/>
          <a:effectLst/>
        </p:spPr>
        <p:txBody>
          <a:bodyPr wrap="square" rtlCol="0">
            <a:noAutofit/>
          </a:bodyPr>
          <a:lstStyle/>
          <a:p>
            <a:pPr algn="l"/>
            <a:r>
              <a:rPr lang="zh-CN" altLang="en-US" sz="1500" b="1">
                <a:solidFill>
                  <a:schemeClr val="tx1"/>
                </a:solidFill>
                <a:latin typeface="Arial" panose="020B0604020202020204" pitchFamily="34" charset="0"/>
                <a:ea typeface="微软雅黑" panose="020B0503020204020204" charset="-122"/>
              </a:rPr>
              <a:t>Problems and Challenges</a:t>
            </a:r>
            <a:endParaRPr lang="zh-CN" altLang="en-US" sz="1500" b="1">
              <a:solidFill>
                <a:schemeClr val="tx1"/>
              </a:solidFill>
              <a:latin typeface="Arial" panose="020B0604020202020204" pitchFamily="34" charset="0"/>
              <a:ea typeface="微软雅黑" panose="020B0503020204020204" charset="-122"/>
            </a:endParaRPr>
          </a:p>
        </p:txBody>
      </p:sp>
      <p:sp>
        <p:nvSpPr>
          <p:cNvPr id="63" name="圆角矩形 62"/>
          <p:cNvSpPr/>
          <p:nvPr>
            <p:custDataLst>
              <p:tags r:id="rId17"/>
            </p:custDataLst>
          </p:nvPr>
        </p:nvSpPr>
        <p:spPr>
          <a:xfrm>
            <a:off x="4514921" y="4217670"/>
            <a:ext cx="2340293" cy="990600"/>
          </a:xfrm>
          <a:prstGeom prst="roundRect">
            <a:avLst>
              <a:gd name="adj" fmla="val 4398"/>
            </a:avLst>
          </a:prstGeom>
          <a:solidFill>
            <a:schemeClr val="bg1"/>
          </a:solidFill>
          <a:ln>
            <a:noFill/>
          </a:ln>
          <a:effectLst>
            <a:outerShdw blurRad="165100" dist="38100" dir="2760000" algn="l"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4" name="文本框 63"/>
          <p:cNvSpPr txBox="1"/>
          <p:nvPr>
            <p:custDataLst>
              <p:tags r:id="rId18"/>
            </p:custDataLst>
          </p:nvPr>
        </p:nvSpPr>
        <p:spPr>
          <a:xfrm>
            <a:off x="4921162" y="4313873"/>
            <a:ext cx="445770" cy="314325"/>
          </a:xfrm>
          <a:prstGeom prst="rect">
            <a:avLst/>
          </a:prstGeom>
          <a:noFill/>
        </p:spPr>
        <p:txBody>
          <a:bodyPr wrap="square" rtlCol="0">
            <a:normAutofit fontScale="65000" lnSpcReduction="20000"/>
          </a:bodyPr>
          <a:lstStyle/>
          <a:p>
            <a:r>
              <a:rPr lang="en-US" sz="2100" b="1">
                <a:solidFill>
                  <a:schemeClr val="accent1"/>
                </a:solidFill>
                <a:latin typeface="Arial" panose="020B0604020202020204" pitchFamily="34" charset="0"/>
                <a:ea typeface="微软雅黑" panose="020B0503020204020204" charset="-122"/>
                <a:cs typeface="Bahnschrift" panose="020B0502040204020203" charset="0"/>
              </a:rPr>
              <a:t>04</a:t>
            </a:r>
            <a:endParaRPr lang="en-US" sz="2100" b="1">
              <a:solidFill>
                <a:schemeClr val="accent1"/>
              </a:solidFill>
              <a:latin typeface="Arial" panose="020B0604020202020204" pitchFamily="34" charset="0"/>
              <a:ea typeface="微软雅黑" panose="020B0503020204020204" charset="-122"/>
              <a:cs typeface="Bahnschrift" panose="020B0502040204020203" charset="0"/>
            </a:endParaRPr>
          </a:p>
        </p:txBody>
      </p:sp>
      <p:sp>
        <p:nvSpPr>
          <p:cNvPr id="65" name="圆角矩形 64"/>
          <p:cNvSpPr/>
          <p:nvPr>
            <p:custDataLst>
              <p:tags r:id="rId19"/>
            </p:custDataLst>
          </p:nvPr>
        </p:nvSpPr>
        <p:spPr>
          <a:xfrm>
            <a:off x="4514921" y="4217670"/>
            <a:ext cx="265271" cy="990600"/>
          </a:xfrm>
          <a:prstGeom prst="roundRect">
            <a:avLst>
              <a:gd name="adj" fmla="val 4398"/>
            </a:avLst>
          </a:prstGeom>
          <a:pattFill prst="wdDnDiag">
            <a:fgClr>
              <a:schemeClr val="accent1">
                <a:lumMod val="75000"/>
              </a:schemeClr>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6" name="文本框 65"/>
          <p:cNvSpPr txBox="1"/>
          <p:nvPr>
            <p:custDataLst>
              <p:tags r:id="rId20"/>
            </p:custDataLst>
          </p:nvPr>
        </p:nvSpPr>
        <p:spPr>
          <a:xfrm>
            <a:off x="4921162" y="4699635"/>
            <a:ext cx="1881664" cy="455295"/>
          </a:xfrm>
          <a:prstGeom prst="rect">
            <a:avLst/>
          </a:prstGeom>
          <a:noFill/>
          <a:effectLst/>
        </p:spPr>
        <p:txBody>
          <a:bodyPr wrap="square" rtlCol="0">
            <a:normAutofit/>
          </a:bodyPr>
          <a:lstStyle/>
          <a:p>
            <a:pPr algn="l"/>
            <a:r>
              <a:rPr lang="zh-CN" altLang="en-US" sz="1400" b="1">
                <a:solidFill>
                  <a:schemeClr val="tx1"/>
                </a:solidFill>
                <a:latin typeface="Arial" panose="020B0604020202020204" pitchFamily="34" charset="0"/>
                <a:ea typeface="微软雅黑" panose="020B0503020204020204" charset="-122"/>
              </a:rPr>
              <a:t>Future Goals</a:t>
            </a:r>
            <a:endParaRPr lang="zh-CN" altLang="en-US" sz="1400" b="1">
              <a:solidFill>
                <a:schemeClr val="tx1"/>
              </a:solidFill>
              <a:latin typeface="Arial" panose="020B0604020202020204" pitchFamily="34" charset="0"/>
              <a:ea typeface="微软雅黑" panose="020B0503020204020204" charset="-122"/>
            </a:endParaRPr>
          </a:p>
        </p:txBody>
      </p:sp>
      <p:sp>
        <p:nvSpPr>
          <p:cNvPr id="77" name="文本框 76"/>
          <p:cNvSpPr txBox="1"/>
          <p:nvPr>
            <p:custDataLst>
              <p:tags r:id="rId21"/>
            </p:custDataLst>
          </p:nvPr>
        </p:nvSpPr>
        <p:spPr>
          <a:xfrm>
            <a:off x="967740" y="1606391"/>
            <a:ext cx="1405890" cy="721995"/>
          </a:xfrm>
          <a:prstGeom prst="rect">
            <a:avLst/>
          </a:prstGeom>
          <a:noFill/>
        </p:spPr>
        <p:txBody>
          <a:bodyPr wrap="square" rtlCol="0" anchor="t" anchorCtr="0">
            <a:normAutofit fontScale="80000"/>
          </a:bodyPr>
          <a:lstStyle/>
          <a:p>
            <a:pPr algn="dist">
              <a:lnSpc>
                <a:spcPct val="100000"/>
              </a:lnSpc>
              <a:spcBef>
                <a:spcPts val="0"/>
              </a:spcBef>
              <a:spcAft>
                <a:spcPts val="0"/>
              </a:spcAft>
            </a:pPr>
            <a:r>
              <a:rPr lang="zh-CN" altLang="en-US" sz="4500" b="1" dirty="0">
                <a:gradFill>
                  <a:gsLst>
                    <a:gs pos="100000">
                      <a:schemeClr val="accent1">
                        <a:lumMod val="75000"/>
                      </a:schemeClr>
                    </a:gs>
                    <a:gs pos="4000">
                      <a:schemeClr val="accent1">
                        <a:lumMod val="60000"/>
                        <a:lumOff val="40000"/>
                      </a:schemeClr>
                    </a:gs>
                    <a:gs pos="33000">
                      <a:schemeClr val="accent1"/>
                    </a:gs>
                  </a:gsLst>
                  <a:lin ang="2700000" scaled="0"/>
                  <a:tileRect/>
                </a:gradFill>
                <a:latin typeface="Arial" panose="020B0604020202020204" pitchFamily="34" charset="0"/>
                <a:ea typeface="微软雅黑" panose="020B0503020204020204" charset="-122"/>
              </a:rPr>
              <a:t>目 录</a:t>
            </a:r>
            <a:endParaRPr lang="zh-CN" altLang="en-US" sz="4500" b="1" dirty="0">
              <a:gradFill>
                <a:gsLst>
                  <a:gs pos="100000">
                    <a:schemeClr val="accent1">
                      <a:lumMod val="75000"/>
                    </a:schemeClr>
                  </a:gs>
                  <a:gs pos="4000">
                    <a:schemeClr val="accent1">
                      <a:lumMod val="60000"/>
                      <a:lumOff val="40000"/>
                    </a:schemeClr>
                  </a:gs>
                  <a:gs pos="33000">
                    <a:schemeClr val="accent1"/>
                  </a:gs>
                </a:gsLst>
                <a:lin ang="2700000" scaled="0"/>
                <a:tileRect/>
              </a:gradFill>
              <a:latin typeface="Arial" panose="020B0604020202020204" pitchFamily="34" charset="0"/>
              <a:ea typeface="微软雅黑" panose="020B0503020204020204" charset="-122"/>
            </a:endParaRPr>
          </a:p>
        </p:txBody>
      </p:sp>
    </p:spTree>
    <p:custDataLst>
      <p:tags r:id="rId22"/>
    </p:custDataLst>
  </p:cSld>
  <p:clrMapOvr>
    <a:masterClrMapping/>
  </p:clrMapOvr>
  <p:transition advTm="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55370" y="1421518"/>
            <a:ext cx="4942046" cy="4105229"/>
          </a:xfrm>
          <a:prstGeom prst="rect">
            <a:avLst/>
          </a:prstGeom>
          <a:noFill/>
        </p:spPr>
        <p:txBody>
          <a:bodyPr wrap="square" rtlCol="0" anchor="ctr" anchorCtr="0">
            <a:noAutofit/>
          </a:bodyPr>
          <a:lstStyle/>
          <a:p>
            <a:pPr algn="l"/>
            <a:r>
              <a:rPr lang="en-US" altLang="zh-CN" sz="37500" dirty="0">
                <a:solidFill>
                  <a:schemeClr val="bg1"/>
                </a:solidFill>
                <a:effectLst/>
                <a:latin typeface="Bahnschrift" panose="020B0502040204020203" charset="0"/>
                <a:ea typeface="华文细黑" panose="02010600040101010101" charset="-122"/>
                <a:cs typeface="Bahnschrift" panose="020B0502040204020203" charset="0"/>
              </a:rPr>
              <a:t>01</a:t>
            </a:r>
            <a:endParaRPr lang="en-US" altLang="zh-CN" sz="37500" dirty="0">
              <a:solidFill>
                <a:schemeClr val="bg1"/>
              </a:solidFill>
              <a:effectLst/>
              <a:latin typeface="Bahnschrift" panose="020B0502040204020203" charset="0"/>
              <a:ea typeface="华文细黑" panose="02010600040101010101" charset="-122"/>
              <a:cs typeface="Bahnschrift" panose="020B0502040204020203" charset="0"/>
            </a:endParaRPr>
          </a:p>
        </p:txBody>
      </p:sp>
      <p:sp>
        <p:nvSpPr>
          <p:cNvPr id="4" name="标题 3"/>
          <p:cNvSpPr>
            <a:spLocks noGrp="1"/>
          </p:cNvSpPr>
          <p:nvPr>
            <p:ph type="title"/>
            <p:custDataLst>
              <p:tags r:id="rId2"/>
            </p:custDataLst>
          </p:nvPr>
        </p:nvSpPr>
        <p:spPr>
          <a:xfrm>
            <a:off x="3430905" y="2252345"/>
            <a:ext cx="5110480" cy="1773555"/>
          </a:xfrm>
        </p:spPr>
        <p:txBody>
          <a:bodyPr>
            <a:normAutofit fontScale="90000"/>
          </a:bodyPr>
          <a:lstStyle/>
          <a:p>
            <a:r>
              <a:rPr lang="zh-CN" altLang="en-US" dirty="0"/>
              <a:t>Company Profile</a:t>
            </a:r>
            <a:endParaRPr lang="zh-CN" altLang="en-US" dirty="0"/>
          </a:p>
        </p:txBody>
      </p:sp>
      <p:sp>
        <p:nvSpPr>
          <p:cNvPr id="10" name="文本占位符 9"/>
          <p:cNvSpPr>
            <a:spLocks noGrp="1"/>
          </p:cNvSpPr>
          <p:nvPr>
            <p:ph type="body" idx="1"/>
            <p:custDataLst>
              <p:tags r:id="rId3"/>
            </p:custDataLst>
          </p:nvPr>
        </p:nvSpPr>
        <p:spPr>
          <a:xfrm>
            <a:off x="3475355" y="4152265"/>
            <a:ext cx="5066030" cy="775335"/>
          </a:xfrm>
        </p:spPr>
        <p:txBody>
          <a:bodyPr>
            <a:normAutofit lnSpcReduction="10000"/>
          </a:bodyPr>
          <a:lstStyle/>
          <a:p>
            <a:r>
              <a:rPr lang="zh-CN" altLang="en-US" sz="1800" b="1" dirty="0">
                <a:solidFill>
                  <a:schemeClr val="lt1"/>
                </a:solidFill>
                <a:latin typeface="+mn-lt"/>
                <a:ea typeface="+mn-ea"/>
              </a:rPr>
              <a:t>Basic information about Cangzhou Paul Glass Products Co., Ltd</a:t>
            </a:r>
            <a:endParaRPr lang="zh-CN" altLang="en-US" sz="1800" b="1" dirty="0">
              <a:solidFill>
                <a:schemeClr val="lt1"/>
              </a:solidFill>
              <a:latin typeface="+mn-lt"/>
              <a:ea typeface="+mn-ea"/>
            </a:endParaRPr>
          </a:p>
        </p:txBody>
      </p:sp>
    </p:spTree>
    <p:custDataLst>
      <p:tags r:id="rId4"/>
    </p:custDataLst>
  </p:cSld>
  <p:clrMapOvr>
    <a:masterClrMapping/>
  </p:clrMapOvr>
  <p:transition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76885" y="1418590"/>
            <a:ext cx="8250555" cy="5104130"/>
          </a:xfrm>
          <a:prstGeom prst="rect">
            <a:avLst/>
          </a:prstGeom>
          <a:solidFill>
            <a:schemeClr val="accent1"/>
          </a:solidFill>
          <a:ln>
            <a:noFill/>
          </a:ln>
          <a:effectLst>
            <a:outerShdw blurRad="190500" sx="102000" sy="10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p:cNvSpPr txBox="1"/>
          <p:nvPr>
            <p:custDataLst>
              <p:tags r:id="rId2"/>
            </p:custDataLst>
          </p:nvPr>
        </p:nvSpPr>
        <p:spPr>
          <a:xfrm>
            <a:off x="899160" y="1699895"/>
            <a:ext cx="5154930" cy="1003935"/>
          </a:xfrm>
          <a:prstGeom prst="rect">
            <a:avLst/>
          </a:prstGeom>
          <a:noFill/>
        </p:spPr>
        <p:txBody>
          <a:bodyPr wrap="square" rtlCol="0" anchor="t" anchorCtr="0">
            <a:noAutofit/>
          </a:bodyPr>
          <a:lstStyle/>
          <a:p>
            <a:pPr algn="l">
              <a:lnSpc>
                <a:spcPct val="150000"/>
              </a:lnSpc>
            </a:pPr>
            <a:r>
              <a:rPr lang="zh-CN" altLang="en-US" sz="1600" b="1">
                <a:solidFill>
                  <a:schemeClr val="bg1"/>
                </a:solidFill>
                <a:latin typeface="Arial" panose="020B0604020202020204"/>
                <a:ea typeface="微软雅黑" panose="020B0503020204020204" charset="-122"/>
                <a:sym typeface="+mn-ea"/>
              </a:rPr>
              <a:t>Our Cangzhou Paul Glass Products Co., Ltd. is a high boron silicon health and environmental protection technology enterprise</a:t>
            </a:r>
            <a:endParaRPr lang="zh-CN" altLang="en-US" sz="1600" b="1">
              <a:solidFill>
                <a:schemeClr val="bg1"/>
              </a:solidFill>
              <a:latin typeface="Arial" panose="020B0604020202020204"/>
              <a:ea typeface="微软雅黑" panose="020B0503020204020204" charset="-122"/>
              <a:sym typeface="+mn-ea"/>
            </a:endParaRPr>
          </a:p>
        </p:txBody>
      </p:sp>
      <p:sp>
        <p:nvSpPr>
          <p:cNvPr id="29" name="任意多边形 28"/>
          <p:cNvSpPr/>
          <p:nvPr>
            <p:custDataLst>
              <p:tags r:id="rId3"/>
            </p:custDataLst>
          </p:nvPr>
        </p:nvSpPr>
        <p:spPr>
          <a:xfrm>
            <a:off x="8124706" y="1443119"/>
            <a:ext cx="602023" cy="760961"/>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bg1"/>
              </a:gs>
              <a:gs pos="0">
                <a:schemeClr val="bg1">
                  <a:alpha val="1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8" name="矩形 17"/>
          <p:cNvSpPr/>
          <p:nvPr>
            <p:custDataLst>
              <p:tags r:id="rId4"/>
            </p:custDataLst>
          </p:nvPr>
        </p:nvSpPr>
        <p:spPr>
          <a:xfrm>
            <a:off x="476726" y="675481"/>
            <a:ext cx="8250079" cy="496729"/>
          </a:xfrm>
          <a:prstGeom prst="rect">
            <a:avLst/>
          </a:prstGeom>
          <a:pattFill prst="ltHorz">
            <a:fgClr>
              <a:schemeClr val="accent1">
                <a:lumMod val="75000"/>
              </a:schemeClr>
            </a:fgClr>
            <a:bgClr>
              <a:schemeClr val="accent1"/>
            </a:bgClr>
          </a:pattFill>
          <a:ln>
            <a:noFill/>
          </a:ln>
          <a:effectLst>
            <a:outerShdw blurRad="190500" sx="102000" sy="10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流程图: 或者 18"/>
          <p:cNvSpPr/>
          <p:nvPr>
            <p:custDataLst>
              <p:tags r:id="rId5"/>
            </p:custDataLst>
          </p:nvPr>
        </p:nvSpPr>
        <p:spPr>
          <a:xfrm>
            <a:off x="598646" y="823119"/>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流程图: 或者 19"/>
          <p:cNvSpPr/>
          <p:nvPr>
            <p:custDataLst>
              <p:tags r:id="rId6"/>
            </p:custDataLst>
          </p:nvPr>
        </p:nvSpPr>
        <p:spPr>
          <a:xfrm>
            <a:off x="8357235" y="823119"/>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descr="3b32313536343930353bb7bdbfe9c6b4bdd3bcfdcd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805" y="5516880"/>
            <a:ext cx="914400" cy="914400"/>
          </a:xfrm>
          <a:prstGeom prst="rect">
            <a:avLst/>
          </a:prstGeom>
        </p:spPr>
      </p:pic>
      <p:pic>
        <p:nvPicPr>
          <p:cNvPr id="8" name="http://photo-static-api.fotomore.com/creative/vcg/veer/400/new/VCG41N157504993.jpg?uid=386&amp;timestamp=1709280994&amp;sign=79e57d4123d8884f53c302baff4d011c" descr="templates\picture_hover\&amp;pky260_sjzg_VCG41N157504993&amp;2&amp;src_toppic_inpsrchzd1&amp;"/>
          <p:cNvPicPr>
            <a:picLocks noChangeAspect="1"/>
          </p:cNvPicPr>
          <p:nvPr/>
        </p:nvPicPr>
        <p:blipFill>
          <a:blip r:embed="rId9"/>
          <a:stretch>
            <a:fillRect/>
          </a:stretch>
        </p:blipFill>
        <p:spPr>
          <a:xfrm>
            <a:off x="6083935" y="1699895"/>
            <a:ext cx="2241550" cy="1459230"/>
          </a:xfrm>
          <a:prstGeom prst="rect">
            <a:avLst/>
          </a:prstGeom>
        </p:spPr>
      </p:pic>
      <p:sp>
        <p:nvSpPr>
          <p:cNvPr id="11" name="文本框 10"/>
          <p:cNvSpPr txBox="1"/>
          <p:nvPr>
            <p:custDataLst>
              <p:tags r:id="rId10"/>
            </p:custDataLst>
          </p:nvPr>
        </p:nvSpPr>
        <p:spPr>
          <a:xfrm>
            <a:off x="2771140" y="3237230"/>
            <a:ext cx="5664835" cy="1520190"/>
          </a:xfrm>
          <a:prstGeom prst="rect">
            <a:avLst/>
          </a:prstGeom>
          <a:noFill/>
        </p:spPr>
        <p:txBody>
          <a:bodyPr wrap="square" rtlCol="0" anchor="t" anchorCtr="0">
            <a:noAutofit/>
          </a:bodyPr>
          <a:p>
            <a:pPr algn="l">
              <a:lnSpc>
                <a:spcPct val="150000"/>
              </a:lnSpc>
            </a:pPr>
            <a:r>
              <a:rPr lang="zh-CN" altLang="en-US" sz="1600" b="1">
                <a:solidFill>
                  <a:schemeClr val="bg1"/>
                </a:solidFill>
                <a:latin typeface="Arial" panose="020B0604020202020204"/>
                <a:ea typeface="微软雅黑" panose="020B0503020204020204" charset="-122"/>
                <a:sym typeface="+mn-ea"/>
              </a:rPr>
              <a:t>Our main products are heat-resistant glass restaurant and kitchen supplies, such as various capacity coffee cups, coffee pots, various alcohol drinking cups, tea sets, cold and hot drink cups.</a:t>
            </a:r>
            <a:endParaRPr lang="zh-CN" altLang="en-US" sz="1600" b="1">
              <a:solidFill>
                <a:schemeClr val="bg1"/>
              </a:solidFill>
              <a:latin typeface="Arial" panose="020B0604020202020204"/>
              <a:ea typeface="微软雅黑" panose="020B0503020204020204" charset="-122"/>
              <a:sym typeface="+mn-ea"/>
            </a:endParaRPr>
          </a:p>
        </p:txBody>
      </p:sp>
      <p:pic>
        <p:nvPicPr>
          <p:cNvPr id="12" name="http://photo-static-api.fotomore.com/creative/vcg/400/new/VCG211331548869.jpg?uid=386&amp;timestamp=1709280994&amp;sign=79e57d4123d8884f53c302baff4d011c" descr="templates\picture_hover\&amp;pky290_sjzg_VCG211331548869&amp;2&amp;src_toppic_inpsrchzd1&amp;"/>
          <p:cNvPicPr>
            <a:picLocks noChangeAspect="1"/>
          </p:cNvPicPr>
          <p:nvPr/>
        </p:nvPicPr>
        <p:blipFill>
          <a:blip r:embed="rId11"/>
          <a:stretch>
            <a:fillRect/>
          </a:stretch>
        </p:blipFill>
        <p:spPr>
          <a:xfrm>
            <a:off x="6012180" y="4581525"/>
            <a:ext cx="2523490" cy="1714500"/>
          </a:xfrm>
          <a:prstGeom prst="rect">
            <a:avLst/>
          </a:prstGeom>
        </p:spPr>
      </p:pic>
      <p:pic>
        <p:nvPicPr>
          <p:cNvPr id="13" name="http://photo-static-api.fotomore.com/creative/vcg/400/new/VCG41N1142794232.jpg?uid=386&amp;timestamp=1709281449&amp;sign=e893f9d7643705129b958cb2d48ba17b" descr="templates\picture_hover\&amp;pky380_sjzg_VCG41N1142794232&amp;2&amp;src_toppic_inpsrchzd1&amp;"/>
          <p:cNvPicPr>
            <a:picLocks noChangeAspect="1"/>
          </p:cNvPicPr>
          <p:nvPr/>
        </p:nvPicPr>
        <p:blipFill>
          <a:blip r:embed="rId12"/>
          <a:stretch>
            <a:fillRect/>
          </a:stretch>
        </p:blipFill>
        <p:spPr>
          <a:xfrm>
            <a:off x="827405" y="2924810"/>
            <a:ext cx="1771015" cy="2659380"/>
          </a:xfrm>
          <a:prstGeom prst="rect">
            <a:avLst/>
          </a:prstGeom>
        </p:spPr>
      </p:pic>
    </p:spTree>
    <p:custDataLst>
      <p:tags r:id="rId13"/>
    </p:custDataLst>
  </p:cSld>
  <p:clrMapOvr>
    <a:masterClrMapping/>
  </p:clrMapOvr>
  <p:transition advTm="2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76885" y="1418590"/>
            <a:ext cx="8250555" cy="5104130"/>
          </a:xfrm>
          <a:prstGeom prst="rect">
            <a:avLst/>
          </a:prstGeom>
          <a:solidFill>
            <a:schemeClr val="accent1"/>
          </a:solidFill>
          <a:ln>
            <a:noFill/>
          </a:ln>
          <a:effectLst>
            <a:outerShdw blurRad="190500" sx="102000" sy="10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任意多边形 28"/>
          <p:cNvSpPr/>
          <p:nvPr>
            <p:custDataLst>
              <p:tags r:id="rId2"/>
            </p:custDataLst>
          </p:nvPr>
        </p:nvSpPr>
        <p:spPr>
          <a:xfrm>
            <a:off x="8124706" y="1443119"/>
            <a:ext cx="602023" cy="760961"/>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bg1"/>
              </a:gs>
              <a:gs pos="0">
                <a:schemeClr val="bg1">
                  <a:alpha val="1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8" name="矩形 17"/>
          <p:cNvSpPr/>
          <p:nvPr>
            <p:custDataLst>
              <p:tags r:id="rId3"/>
            </p:custDataLst>
          </p:nvPr>
        </p:nvSpPr>
        <p:spPr>
          <a:xfrm>
            <a:off x="476726" y="675481"/>
            <a:ext cx="8250079" cy="496729"/>
          </a:xfrm>
          <a:prstGeom prst="rect">
            <a:avLst/>
          </a:prstGeom>
          <a:pattFill prst="ltHorz">
            <a:fgClr>
              <a:schemeClr val="accent1">
                <a:lumMod val="75000"/>
              </a:schemeClr>
            </a:fgClr>
            <a:bgClr>
              <a:schemeClr val="accent1"/>
            </a:bgClr>
          </a:pattFill>
          <a:ln>
            <a:noFill/>
          </a:ln>
          <a:effectLst>
            <a:outerShdw blurRad="190500" sx="102000" sy="10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流程图: 或者 18"/>
          <p:cNvSpPr/>
          <p:nvPr>
            <p:custDataLst>
              <p:tags r:id="rId4"/>
            </p:custDataLst>
          </p:nvPr>
        </p:nvSpPr>
        <p:spPr>
          <a:xfrm>
            <a:off x="598646" y="823119"/>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流程图: 或者 19"/>
          <p:cNvSpPr/>
          <p:nvPr>
            <p:custDataLst>
              <p:tags r:id="rId5"/>
            </p:custDataLst>
          </p:nvPr>
        </p:nvSpPr>
        <p:spPr>
          <a:xfrm>
            <a:off x="8357235" y="823119"/>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descr="3b32313536343930353bb7bdbfe9c6b4bdd3bcfdcdb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805" y="5516880"/>
            <a:ext cx="914400" cy="914400"/>
          </a:xfrm>
          <a:prstGeom prst="rect">
            <a:avLst/>
          </a:prstGeom>
        </p:spPr>
      </p:pic>
      <p:sp>
        <p:nvSpPr>
          <p:cNvPr id="11" name="文本框 10"/>
          <p:cNvSpPr txBox="1"/>
          <p:nvPr>
            <p:custDataLst>
              <p:tags r:id="rId8"/>
            </p:custDataLst>
          </p:nvPr>
        </p:nvSpPr>
        <p:spPr>
          <a:xfrm>
            <a:off x="827405" y="1772920"/>
            <a:ext cx="5109845" cy="845185"/>
          </a:xfrm>
          <a:prstGeom prst="rect">
            <a:avLst/>
          </a:prstGeom>
          <a:noFill/>
        </p:spPr>
        <p:txBody>
          <a:bodyPr wrap="square" rtlCol="0" anchor="t" anchorCtr="0">
            <a:noAutofit/>
          </a:bodyPr>
          <a:p>
            <a:pPr algn="l">
              <a:lnSpc>
                <a:spcPct val="150000"/>
              </a:lnSpc>
            </a:pPr>
            <a:r>
              <a:rPr lang="zh-CN" altLang="en-US" sz="1400" b="1">
                <a:solidFill>
                  <a:schemeClr val="bg1"/>
                </a:solidFill>
                <a:latin typeface="Arial" panose="020B0604020202020204"/>
                <a:ea typeface="微软雅黑" panose="020B0503020204020204" charset="-122"/>
                <a:sym typeface="+mn-ea"/>
              </a:rPr>
              <a:t>The product uses laboratory grade low expansion coefficient glass pipes as raw materials,It will not explode due to sudden temperature changes during use.</a:t>
            </a:r>
            <a:endParaRPr lang="zh-CN" altLang="en-US" sz="1400" b="1">
              <a:solidFill>
                <a:schemeClr val="bg1"/>
              </a:solidFill>
              <a:latin typeface="Arial" panose="020B0604020202020204"/>
              <a:ea typeface="微软雅黑" panose="020B0503020204020204" charset="-122"/>
              <a:sym typeface="+mn-ea"/>
            </a:endParaRPr>
          </a:p>
        </p:txBody>
      </p:sp>
      <p:pic>
        <p:nvPicPr>
          <p:cNvPr id="2" name="http://photo-static-api.fotomore.com/creative/vcg/veer/400/new/VCG41N471085967.jpg?uid=386&amp;timestamp=1709347673&amp;sign=101d06336275baded26b5d18ea76e26e" descr="templates\picture_hover\&amp;pky200_sjzg_VCG41N471085967&amp;2&amp;src_toppic_inpsrchzd1&amp;"/>
          <p:cNvPicPr>
            <a:picLocks noChangeAspect="1"/>
          </p:cNvPicPr>
          <p:nvPr/>
        </p:nvPicPr>
        <p:blipFill>
          <a:blip r:embed="rId9"/>
          <a:srcRect t="13407" b="23975"/>
          <a:stretch>
            <a:fillRect/>
          </a:stretch>
        </p:blipFill>
        <p:spPr>
          <a:xfrm>
            <a:off x="6012180" y="1701165"/>
            <a:ext cx="2425065" cy="1008380"/>
          </a:xfrm>
          <a:prstGeom prst="rect">
            <a:avLst/>
          </a:prstGeom>
        </p:spPr>
      </p:pic>
      <p:sp>
        <p:nvSpPr>
          <p:cNvPr id="3" name="文本框 2"/>
          <p:cNvSpPr txBox="1"/>
          <p:nvPr>
            <p:custDataLst>
              <p:tags r:id="rId10"/>
            </p:custDataLst>
          </p:nvPr>
        </p:nvSpPr>
        <p:spPr>
          <a:xfrm>
            <a:off x="3923665" y="2853055"/>
            <a:ext cx="4545965" cy="1489710"/>
          </a:xfrm>
          <a:prstGeom prst="rect">
            <a:avLst/>
          </a:prstGeom>
          <a:noFill/>
        </p:spPr>
        <p:txBody>
          <a:bodyPr wrap="square" rtlCol="0" anchor="t" anchorCtr="0">
            <a:noAutofit/>
          </a:bodyPr>
          <a:p>
            <a:pPr algn="l">
              <a:lnSpc>
                <a:spcPct val="150000"/>
              </a:lnSpc>
            </a:pPr>
            <a:r>
              <a:rPr lang="zh-CN" altLang="en-US" sz="1400" b="1">
                <a:solidFill>
                  <a:schemeClr val="bg1"/>
                </a:solidFill>
                <a:latin typeface="Arial" panose="020B0604020202020204"/>
                <a:ea typeface="微软雅黑" panose="020B0503020204020204" charset="-122"/>
                <a:sym typeface="+mn-ea"/>
              </a:rPr>
              <a:t>It can now be measured that the instantaneous temperature difference for heat resistance is 190 °, with strong molecular stability, which ensures that the product will not precipitate harmful heavy metal elements such as lead and chromium during long-term use.</a:t>
            </a:r>
            <a:endParaRPr lang="zh-CN" altLang="en-US" sz="1400" b="1">
              <a:solidFill>
                <a:schemeClr val="bg1"/>
              </a:solidFill>
              <a:latin typeface="Arial" panose="020B0604020202020204"/>
              <a:ea typeface="微软雅黑" panose="020B0503020204020204" charset="-122"/>
              <a:sym typeface="+mn-ea"/>
            </a:endParaRPr>
          </a:p>
        </p:txBody>
      </p:sp>
      <p:pic>
        <p:nvPicPr>
          <p:cNvPr id="5" name="http://photo-static-api.fotomore.com/creative/vcg/veer/400/new/VCG41N639906288.jpg?uid=386&amp;timestamp=1709347808&amp;sign=770edec6469d9108a2be2710fafff6a4" descr="templates\picture_hover\&amp;pky240_sjzg_VCG41N639906288&amp;2&amp;src_toppic_inpsrchzd1&amp;"/>
          <p:cNvPicPr>
            <a:picLocks noChangeAspect="1"/>
          </p:cNvPicPr>
          <p:nvPr/>
        </p:nvPicPr>
        <p:blipFill>
          <a:blip r:embed="rId11"/>
          <a:stretch>
            <a:fillRect/>
          </a:stretch>
        </p:blipFill>
        <p:spPr>
          <a:xfrm>
            <a:off x="899160" y="2996565"/>
            <a:ext cx="2606040" cy="1736725"/>
          </a:xfrm>
          <a:prstGeom prst="rect">
            <a:avLst/>
          </a:prstGeom>
        </p:spPr>
      </p:pic>
      <p:sp>
        <p:nvSpPr>
          <p:cNvPr id="6" name="文本框 5"/>
          <p:cNvSpPr txBox="1"/>
          <p:nvPr>
            <p:custDataLst>
              <p:tags r:id="rId12"/>
            </p:custDataLst>
          </p:nvPr>
        </p:nvSpPr>
        <p:spPr>
          <a:xfrm>
            <a:off x="1513205" y="4733290"/>
            <a:ext cx="5088255" cy="1318260"/>
          </a:xfrm>
          <a:prstGeom prst="rect">
            <a:avLst/>
          </a:prstGeom>
          <a:noFill/>
        </p:spPr>
        <p:txBody>
          <a:bodyPr wrap="square" rtlCol="0" anchor="t" anchorCtr="0">
            <a:noAutofit/>
          </a:bodyPr>
          <a:p>
            <a:pPr algn="l">
              <a:lnSpc>
                <a:spcPct val="150000"/>
              </a:lnSpc>
            </a:pPr>
            <a:r>
              <a:rPr lang="zh-CN" altLang="en-US" sz="1400" b="1">
                <a:solidFill>
                  <a:schemeClr val="bg1"/>
                </a:solidFill>
                <a:latin typeface="Arial" panose="020B0604020202020204"/>
                <a:ea typeface="微软雅黑" panose="020B0503020204020204" charset="-122"/>
                <a:sym typeface="+mn-ea"/>
              </a:rPr>
              <a:t>The molecular structure of the material is tight, smooth, and delicate, making it easy to clean, so the appearance of the product can be maintained for a long time. Therefore, it will become the best container choice for high-end drinks.</a:t>
            </a:r>
            <a:endParaRPr lang="zh-CN" altLang="en-US" sz="1400" b="1">
              <a:solidFill>
                <a:schemeClr val="bg1"/>
              </a:solidFill>
              <a:latin typeface="Arial" panose="020B0604020202020204"/>
              <a:ea typeface="微软雅黑" panose="020B0503020204020204" charset="-122"/>
              <a:sym typeface="+mn-ea"/>
            </a:endParaRPr>
          </a:p>
        </p:txBody>
      </p:sp>
      <p:pic>
        <p:nvPicPr>
          <p:cNvPr id="7" name="http://photo-static-api.fotomore.com/creative/vcg/veer/400/new/VCG41N525225194.jpg?uid=386&amp;timestamp=1709347896&amp;sign=99f5666df20e017a25f56ef045f0f4d9" descr="templates\picture_hover\&amp;pky280_sjzg_VCG41N525225194&amp;2&amp;src_toppic_inpsrchzd1&amp;"/>
          <p:cNvPicPr>
            <a:picLocks noChangeAspect="1"/>
          </p:cNvPicPr>
          <p:nvPr/>
        </p:nvPicPr>
        <p:blipFill>
          <a:blip r:embed="rId13"/>
          <a:stretch>
            <a:fillRect/>
          </a:stretch>
        </p:blipFill>
        <p:spPr>
          <a:xfrm>
            <a:off x="6821170" y="4695190"/>
            <a:ext cx="1736090" cy="1736090"/>
          </a:xfrm>
          <a:prstGeom prst="rect">
            <a:avLst/>
          </a:prstGeom>
        </p:spPr>
      </p:pic>
    </p:spTree>
    <p:custDataLst>
      <p:tags r:id="rId14"/>
    </p:custDataLst>
  </p:cSld>
  <p:clrMapOvr>
    <a:masterClrMapping/>
  </p:clrMapOvr>
  <p:transition advTm="2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76885" y="1412875"/>
            <a:ext cx="8250555" cy="5104130"/>
          </a:xfrm>
          <a:prstGeom prst="rect">
            <a:avLst/>
          </a:prstGeom>
          <a:solidFill>
            <a:schemeClr val="accent1"/>
          </a:solidFill>
          <a:ln>
            <a:noFill/>
          </a:ln>
          <a:effectLst>
            <a:outerShdw blurRad="190500" sx="102000" sy="10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p:cNvSpPr txBox="1"/>
          <p:nvPr>
            <p:custDataLst>
              <p:tags r:id="rId2"/>
            </p:custDataLst>
          </p:nvPr>
        </p:nvSpPr>
        <p:spPr>
          <a:xfrm>
            <a:off x="899160" y="1484630"/>
            <a:ext cx="7414895" cy="3310255"/>
          </a:xfrm>
          <a:prstGeom prst="rect">
            <a:avLst/>
          </a:prstGeom>
          <a:noFill/>
        </p:spPr>
        <p:txBody>
          <a:bodyPr wrap="square" rtlCol="0" anchor="t" anchorCtr="0">
            <a:noAutofit/>
          </a:bodyPr>
          <a:lstStyle/>
          <a:p>
            <a:pPr algn="l">
              <a:lnSpc>
                <a:spcPct val="150000"/>
              </a:lnSpc>
            </a:pPr>
            <a:r>
              <a:rPr sz="1600" b="1">
                <a:solidFill>
                  <a:schemeClr val="bg1"/>
                </a:solidFill>
                <a:latin typeface="Arial" panose="020B0604020202020204"/>
                <a:ea typeface="微软雅黑" panose="020B0503020204020204" charset="-122"/>
                <a:sym typeface="+mn-ea"/>
              </a:rPr>
              <a:t>The company cooperates with internationally renowned brands year-round, such as</a:t>
            </a:r>
            <a:r>
              <a:rPr lang="en-US" altLang="zh-CN" sz="1600" b="1">
                <a:solidFill>
                  <a:schemeClr val="bg1"/>
                </a:solidFill>
                <a:latin typeface="Arial" panose="020B0604020202020204"/>
                <a:ea typeface="微软雅黑" panose="020B0503020204020204" charset="-122"/>
                <a:sym typeface="+mn-ea"/>
              </a:rPr>
              <a:t> </a:t>
            </a:r>
            <a:endParaRPr lang="en-US" altLang="zh-CN" sz="1600" b="1">
              <a:solidFill>
                <a:schemeClr val="bg1"/>
              </a:solidFill>
              <a:latin typeface="Arial" panose="020B0604020202020204"/>
              <a:ea typeface="微软雅黑" panose="020B0503020204020204" charset="-122"/>
              <a:sym typeface="+mn-ea"/>
            </a:endParaRPr>
          </a:p>
          <a:p>
            <a:pPr algn="l">
              <a:lnSpc>
                <a:spcPct val="150000"/>
              </a:lnSpc>
            </a:pPr>
            <a:endParaRPr lang="en-US" altLang="zh-CN" sz="800" b="1">
              <a:solidFill>
                <a:schemeClr val="bg1"/>
              </a:solidFill>
              <a:latin typeface="Arial" panose="020B0604020202020204"/>
              <a:ea typeface="微软雅黑" panose="020B0503020204020204" charset="-122"/>
              <a:sym typeface="+mn-ea"/>
            </a:endParaRPr>
          </a:p>
          <a:p>
            <a:pPr algn="l">
              <a:lnSpc>
                <a:spcPct val="150000"/>
              </a:lnSpc>
            </a:pPr>
            <a:r>
              <a:rPr lang="en-US" sz="1600" b="1">
                <a:solidFill>
                  <a:schemeClr val="bg1"/>
                </a:solidFill>
                <a:latin typeface="Arial" panose="020B0604020202020204"/>
                <a:ea typeface="微软雅黑" panose="020B0503020204020204" charset="-122"/>
                <a:sym typeface="+mn-ea"/>
              </a:rPr>
              <a:t>Bodum</a:t>
            </a:r>
            <a:r>
              <a:rPr lang="en-US" altLang="zh-CN" sz="1600" b="1">
                <a:solidFill>
                  <a:schemeClr val="bg1"/>
                </a:solidFill>
                <a:latin typeface="Arial" panose="020B0604020202020204"/>
                <a:ea typeface="微软雅黑" panose="020B0503020204020204" charset="-122"/>
                <a:sym typeface="+mn-ea"/>
              </a:rPr>
              <a:t>                                     DeLonghi</a:t>
            </a:r>
            <a:endParaRPr lang="zh-CN" altLang="en-US" sz="1600" b="1">
              <a:solidFill>
                <a:schemeClr val="bg1"/>
              </a:solidFill>
              <a:latin typeface="Arial" panose="020B0604020202020204"/>
              <a:ea typeface="微软雅黑" panose="020B0503020204020204" charset="-122"/>
              <a:sym typeface="+mn-ea"/>
            </a:endParaRPr>
          </a:p>
          <a:p>
            <a:pPr algn="l">
              <a:lnSpc>
                <a:spcPct val="150000"/>
              </a:lnSpc>
            </a:pPr>
            <a:r>
              <a:rPr lang="en-US" altLang="zh-CN" sz="1600" b="1">
                <a:solidFill>
                  <a:schemeClr val="bg1"/>
                </a:solidFill>
                <a:latin typeface="Arial" panose="020B0604020202020204"/>
                <a:ea typeface="微软雅黑" panose="020B0503020204020204" charset="-122"/>
                <a:sym typeface="+mn-ea"/>
              </a:rPr>
              <a:t>    </a:t>
            </a:r>
            <a:endParaRPr lang="en-US" altLang="zh-CN" sz="1600" b="1">
              <a:solidFill>
                <a:schemeClr val="bg1"/>
              </a:solidFill>
              <a:latin typeface="Arial" panose="020B0604020202020204"/>
              <a:ea typeface="微软雅黑" panose="020B0503020204020204" charset="-122"/>
              <a:sym typeface="+mn-ea"/>
            </a:endParaRPr>
          </a:p>
          <a:p>
            <a:pPr algn="l">
              <a:lnSpc>
                <a:spcPct val="150000"/>
              </a:lnSpc>
            </a:pPr>
            <a:r>
              <a:rPr lang="en-US" altLang="zh-CN" sz="1600" b="1">
                <a:solidFill>
                  <a:schemeClr val="bg1"/>
                </a:solidFill>
                <a:latin typeface="Arial" panose="020B0604020202020204"/>
                <a:ea typeface="微软雅黑" panose="020B0503020204020204" charset="-122"/>
                <a:sym typeface="+mn-ea"/>
              </a:rPr>
              <a:t>Starbucks                           </a:t>
            </a:r>
            <a:r>
              <a:rPr lang="en-US" sz="1600" b="1">
                <a:solidFill>
                  <a:schemeClr val="bg1"/>
                </a:solidFill>
                <a:latin typeface="Arial" panose="020B0604020202020204"/>
                <a:ea typeface="微软雅黑" panose="020B0503020204020204" charset="-122"/>
                <a:sym typeface="+mn-ea"/>
              </a:rPr>
              <a:t>Lipton</a:t>
            </a:r>
            <a:r>
              <a:rPr lang="en-US" altLang="zh-CN" sz="1600" b="1">
                <a:solidFill>
                  <a:schemeClr val="bg1"/>
                </a:solidFill>
                <a:latin typeface="Arial" panose="020B0604020202020204"/>
                <a:ea typeface="微软雅黑" panose="020B0503020204020204" charset="-122"/>
                <a:sym typeface="+mn-ea"/>
              </a:rPr>
              <a:t>                       Blue bottle</a:t>
            </a:r>
            <a:endParaRPr lang="zh-CN" altLang="en-US" sz="1600" b="1">
              <a:solidFill>
                <a:schemeClr val="bg1"/>
              </a:solidFill>
              <a:latin typeface="Arial" panose="020B0604020202020204"/>
              <a:ea typeface="微软雅黑" panose="020B0503020204020204" charset="-122"/>
              <a:sym typeface="+mn-ea"/>
            </a:endParaRPr>
          </a:p>
          <a:p>
            <a:pPr algn="l">
              <a:lnSpc>
                <a:spcPct val="150000"/>
              </a:lnSpc>
            </a:pPr>
            <a:r>
              <a:rPr lang="en-US" altLang="zh-CN" sz="1600" b="1">
                <a:solidFill>
                  <a:schemeClr val="bg1"/>
                </a:solidFill>
                <a:latin typeface="Arial" panose="020B0604020202020204"/>
                <a:ea typeface="微软雅黑" panose="020B0503020204020204" charset="-122"/>
                <a:sym typeface="+mn-ea"/>
              </a:rPr>
              <a:t>   </a:t>
            </a:r>
            <a:endParaRPr lang="en-US" altLang="zh-CN" sz="1600" b="1">
              <a:solidFill>
                <a:schemeClr val="bg1"/>
              </a:solidFill>
              <a:latin typeface="Arial" panose="020B0604020202020204"/>
              <a:ea typeface="微软雅黑" panose="020B0503020204020204" charset="-122"/>
              <a:sym typeface="+mn-ea"/>
            </a:endParaRPr>
          </a:p>
          <a:p>
            <a:pPr algn="l">
              <a:lnSpc>
                <a:spcPct val="150000"/>
              </a:lnSpc>
            </a:pPr>
            <a:r>
              <a:rPr lang="en-US" altLang="zh-CN" sz="1600" b="1">
                <a:solidFill>
                  <a:schemeClr val="bg1"/>
                </a:solidFill>
                <a:latin typeface="Arial" panose="020B0604020202020204"/>
                <a:ea typeface="微软雅黑" panose="020B0503020204020204" charset="-122"/>
                <a:sym typeface="+mn-ea"/>
              </a:rPr>
              <a:t>Disney</a:t>
            </a:r>
            <a:endParaRPr lang="en-US" altLang="zh-CN" sz="1600" b="1">
              <a:solidFill>
                <a:schemeClr val="bg1"/>
              </a:solidFill>
              <a:latin typeface="Arial" panose="020B0604020202020204"/>
              <a:ea typeface="微软雅黑" panose="020B0503020204020204" charset="-122"/>
              <a:sym typeface="+mn-ea"/>
            </a:endParaRPr>
          </a:p>
        </p:txBody>
      </p:sp>
      <p:sp>
        <p:nvSpPr>
          <p:cNvPr id="29" name="任意多边形 28"/>
          <p:cNvSpPr/>
          <p:nvPr>
            <p:custDataLst>
              <p:tags r:id="rId3"/>
            </p:custDataLst>
          </p:nvPr>
        </p:nvSpPr>
        <p:spPr>
          <a:xfrm>
            <a:off x="8124706" y="1443119"/>
            <a:ext cx="602023" cy="760961"/>
          </a:xfrm>
          <a:custGeom>
            <a:avLst/>
            <a:gdLst>
              <a:gd name="adj" fmla="val 567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68" h="1222">
                <a:moveTo>
                  <a:pt x="24" y="0"/>
                </a:moveTo>
                <a:lnTo>
                  <a:pt x="388" y="0"/>
                </a:lnTo>
                <a:lnTo>
                  <a:pt x="381" y="21"/>
                </a:lnTo>
                <a:cubicBezTo>
                  <a:pt x="365" y="72"/>
                  <a:pt x="355" y="127"/>
                  <a:pt x="352" y="183"/>
                </a:cubicBezTo>
                <a:cubicBezTo>
                  <a:pt x="333" y="539"/>
                  <a:pt x="602" y="843"/>
                  <a:pt x="954" y="870"/>
                </a:cubicBezTo>
                <a:lnTo>
                  <a:pt x="968" y="871"/>
                </a:lnTo>
                <a:lnTo>
                  <a:pt x="968" y="1222"/>
                </a:lnTo>
                <a:lnTo>
                  <a:pt x="953" y="1222"/>
                </a:lnTo>
                <a:cubicBezTo>
                  <a:pt x="398" y="1193"/>
                  <a:pt x="-28" y="719"/>
                  <a:pt x="1" y="165"/>
                </a:cubicBezTo>
                <a:cubicBezTo>
                  <a:pt x="4" y="113"/>
                  <a:pt x="11" y="62"/>
                  <a:pt x="21" y="13"/>
                </a:cubicBezTo>
                <a:lnTo>
                  <a:pt x="24" y="0"/>
                </a:lnTo>
                <a:close/>
              </a:path>
            </a:pathLst>
          </a:custGeom>
          <a:gradFill>
            <a:gsLst>
              <a:gs pos="100000">
                <a:schemeClr val="bg1"/>
              </a:gs>
              <a:gs pos="0">
                <a:schemeClr val="bg1">
                  <a:alpha val="1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8" name="矩形 17"/>
          <p:cNvSpPr/>
          <p:nvPr>
            <p:custDataLst>
              <p:tags r:id="rId4"/>
            </p:custDataLst>
          </p:nvPr>
        </p:nvSpPr>
        <p:spPr>
          <a:xfrm>
            <a:off x="476726" y="675481"/>
            <a:ext cx="8250079" cy="496729"/>
          </a:xfrm>
          <a:prstGeom prst="rect">
            <a:avLst/>
          </a:prstGeom>
          <a:pattFill prst="ltHorz">
            <a:fgClr>
              <a:schemeClr val="accent1">
                <a:lumMod val="75000"/>
              </a:schemeClr>
            </a:fgClr>
            <a:bgClr>
              <a:schemeClr val="accent1"/>
            </a:bgClr>
          </a:pattFill>
          <a:ln>
            <a:noFill/>
          </a:ln>
          <a:effectLst>
            <a:outerShdw blurRad="190500" sx="102000" sy="10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流程图: 或者 18"/>
          <p:cNvSpPr/>
          <p:nvPr>
            <p:custDataLst>
              <p:tags r:id="rId5"/>
            </p:custDataLst>
          </p:nvPr>
        </p:nvSpPr>
        <p:spPr>
          <a:xfrm>
            <a:off x="598646" y="823119"/>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流程图: 或者 19"/>
          <p:cNvSpPr/>
          <p:nvPr>
            <p:custDataLst>
              <p:tags r:id="rId6"/>
            </p:custDataLst>
          </p:nvPr>
        </p:nvSpPr>
        <p:spPr>
          <a:xfrm>
            <a:off x="8357235" y="823119"/>
            <a:ext cx="200025" cy="200025"/>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descr="3b32313536343930353bb7bdbfe9c6b4bdd3bcfdcd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805" y="5516880"/>
            <a:ext cx="914400" cy="914400"/>
          </a:xfrm>
          <a:prstGeom prst="rect">
            <a:avLst/>
          </a:prstGeom>
        </p:spPr>
      </p:pic>
      <p:sp>
        <p:nvSpPr>
          <p:cNvPr id="14" name="文本框 13"/>
          <p:cNvSpPr txBox="1"/>
          <p:nvPr>
            <p:custDataLst>
              <p:tags r:id="rId9"/>
            </p:custDataLst>
          </p:nvPr>
        </p:nvSpPr>
        <p:spPr>
          <a:xfrm>
            <a:off x="1259840" y="4653280"/>
            <a:ext cx="6864985" cy="1136015"/>
          </a:xfrm>
          <a:prstGeom prst="rect">
            <a:avLst/>
          </a:prstGeom>
          <a:noFill/>
        </p:spPr>
        <p:txBody>
          <a:bodyPr wrap="square" rtlCol="0" anchor="t" anchorCtr="0">
            <a:noAutofit/>
          </a:bodyPr>
          <a:p>
            <a:pPr algn="l">
              <a:lnSpc>
                <a:spcPct val="150000"/>
              </a:lnSpc>
            </a:pPr>
            <a:r>
              <a:rPr sz="1600" b="1">
                <a:solidFill>
                  <a:schemeClr val="bg1"/>
                </a:solidFill>
                <a:latin typeface="Arial" panose="020B0604020202020204"/>
                <a:ea typeface="微软雅黑" panose="020B0503020204020204" charset="-122"/>
                <a:sym typeface="+mn-ea"/>
              </a:rPr>
              <a:t>We also supply some large supermarkets, </a:t>
            </a:r>
            <a:endParaRPr sz="1600" b="1">
              <a:solidFill>
                <a:schemeClr val="bg1"/>
              </a:solidFill>
              <a:latin typeface="Arial" panose="020B0604020202020204"/>
              <a:ea typeface="微软雅黑" panose="020B0503020204020204" charset="-122"/>
              <a:sym typeface="+mn-ea"/>
            </a:endParaRPr>
          </a:p>
          <a:p>
            <a:pPr algn="l">
              <a:lnSpc>
                <a:spcPct val="150000"/>
              </a:lnSpc>
            </a:pPr>
            <a:r>
              <a:rPr sz="1600" b="1">
                <a:solidFill>
                  <a:schemeClr val="bg1"/>
                </a:solidFill>
                <a:latin typeface="Arial" panose="020B0604020202020204"/>
                <a:ea typeface="微软雅黑" panose="020B0503020204020204" charset="-122"/>
                <a:sym typeface="+mn-ea"/>
              </a:rPr>
              <a:t>such as the United States</a:t>
            </a:r>
            <a:r>
              <a:rPr lang="zh-CN" altLang="en-US" sz="1600" b="1">
                <a:solidFill>
                  <a:schemeClr val="bg1"/>
                </a:solidFill>
                <a:latin typeface="Arial" panose="020B0604020202020204"/>
                <a:ea typeface="微软雅黑" panose="020B0503020204020204" charset="-122"/>
                <a:sym typeface="+mn-ea"/>
              </a:rPr>
              <a:t> costco</a:t>
            </a:r>
            <a:endParaRPr lang="zh-CN" altLang="en-US" sz="1600" b="1">
              <a:solidFill>
                <a:schemeClr val="bg1"/>
              </a:solidFill>
              <a:latin typeface="Arial" panose="020B0604020202020204"/>
              <a:ea typeface="微软雅黑" panose="020B0503020204020204" charset="-122"/>
              <a:sym typeface="+mn-ea"/>
            </a:endParaRPr>
          </a:p>
          <a:p>
            <a:pPr algn="l">
              <a:lnSpc>
                <a:spcPct val="150000"/>
              </a:lnSpc>
            </a:pPr>
            <a:endParaRPr lang="zh-CN" altLang="en-US" b="1">
              <a:solidFill>
                <a:schemeClr val="bg1"/>
              </a:solidFill>
              <a:latin typeface="Arial" panose="020B0604020202020204"/>
              <a:ea typeface="微软雅黑" panose="020B0503020204020204" charset="-122"/>
              <a:sym typeface="+mn-ea"/>
            </a:endParaRPr>
          </a:p>
          <a:p>
            <a:pPr algn="l">
              <a:lnSpc>
                <a:spcPct val="150000"/>
              </a:lnSpc>
            </a:pPr>
            <a:r>
              <a:rPr lang="zh-CN" altLang="en-US" b="1">
                <a:solidFill>
                  <a:schemeClr val="bg1"/>
                </a:solidFill>
                <a:latin typeface="Arial" panose="020B0604020202020204"/>
                <a:ea typeface="微软雅黑" panose="020B0503020204020204" charset="-122"/>
                <a:sym typeface="+mn-ea"/>
              </a:rPr>
              <a:t>Japan 7-11</a:t>
            </a:r>
            <a:r>
              <a:rPr lang="en-US" altLang="zh-CN" b="1">
                <a:solidFill>
                  <a:schemeClr val="bg1"/>
                </a:solidFill>
                <a:latin typeface="Arial" panose="020B0604020202020204"/>
                <a:ea typeface="微软雅黑" panose="020B0503020204020204" charset="-122"/>
                <a:sym typeface="+mn-ea"/>
              </a:rPr>
              <a:t>                      </a:t>
            </a:r>
            <a:r>
              <a:rPr lang="zh-CN" altLang="en-US" b="1">
                <a:solidFill>
                  <a:schemeClr val="bg1"/>
                </a:solidFill>
                <a:latin typeface="Arial" panose="020B0604020202020204"/>
                <a:ea typeface="微软雅黑" panose="020B0503020204020204" charset="-122"/>
                <a:sym typeface="+mn-ea"/>
              </a:rPr>
              <a:t>Germany</a:t>
            </a:r>
            <a:r>
              <a:rPr lang="zh-CN" altLang="en-US" b="1">
                <a:solidFill>
                  <a:schemeClr val="bg1"/>
                </a:solidFill>
                <a:latin typeface="Arial" panose="020B0604020202020204"/>
                <a:ea typeface="微软雅黑" panose="020B0503020204020204" charset="-122"/>
                <a:sym typeface="+mn-ea"/>
              </a:rPr>
              <a:t> lidl </a:t>
            </a:r>
            <a:endParaRPr lang="zh-CN" altLang="en-US" b="1">
              <a:solidFill>
                <a:schemeClr val="bg1"/>
              </a:solidFill>
              <a:latin typeface="Arial" panose="020B0604020202020204"/>
              <a:ea typeface="微软雅黑" panose="020B0503020204020204" charset="-122"/>
              <a:sym typeface="+mn-ea"/>
            </a:endParaRPr>
          </a:p>
        </p:txBody>
      </p:sp>
      <p:pic>
        <p:nvPicPr>
          <p:cNvPr id="15" name="图片 14" descr="bodum"/>
          <p:cNvPicPr>
            <a:picLocks noChangeAspect="1"/>
          </p:cNvPicPr>
          <p:nvPr/>
        </p:nvPicPr>
        <p:blipFill>
          <a:blip r:embed="rId10"/>
          <a:stretch>
            <a:fillRect/>
          </a:stretch>
        </p:blipFill>
        <p:spPr>
          <a:xfrm>
            <a:off x="1764030" y="2349500"/>
            <a:ext cx="1871980" cy="634365"/>
          </a:xfrm>
          <a:prstGeom prst="rect">
            <a:avLst/>
          </a:prstGeom>
        </p:spPr>
      </p:pic>
      <p:pic>
        <p:nvPicPr>
          <p:cNvPr id="17" name="图片 16" descr="delonghi"/>
          <p:cNvPicPr>
            <a:picLocks noChangeAspect="1"/>
          </p:cNvPicPr>
          <p:nvPr/>
        </p:nvPicPr>
        <p:blipFill>
          <a:blip r:embed="rId11"/>
          <a:stretch>
            <a:fillRect/>
          </a:stretch>
        </p:blipFill>
        <p:spPr>
          <a:xfrm>
            <a:off x="5363845" y="2421255"/>
            <a:ext cx="1654810" cy="554355"/>
          </a:xfrm>
          <a:prstGeom prst="rect">
            <a:avLst/>
          </a:prstGeom>
        </p:spPr>
      </p:pic>
      <p:pic>
        <p:nvPicPr>
          <p:cNvPr id="21" name="图片 20" descr="星巴克"/>
          <p:cNvPicPr>
            <a:picLocks noChangeAspect="1"/>
          </p:cNvPicPr>
          <p:nvPr/>
        </p:nvPicPr>
        <p:blipFill>
          <a:blip r:embed="rId12"/>
          <a:stretch>
            <a:fillRect/>
          </a:stretch>
        </p:blipFill>
        <p:spPr>
          <a:xfrm>
            <a:off x="2195195" y="3089275"/>
            <a:ext cx="948690" cy="912495"/>
          </a:xfrm>
          <a:prstGeom prst="rect">
            <a:avLst/>
          </a:prstGeom>
        </p:spPr>
      </p:pic>
      <p:pic>
        <p:nvPicPr>
          <p:cNvPr id="22" name="图片 21" descr="立顿"/>
          <p:cNvPicPr>
            <a:picLocks noChangeAspect="1"/>
          </p:cNvPicPr>
          <p:nvPr/>
        </p:nvPicPr>
        <p:blipFill>
          <a:blip r:embed="rId13"/>
          <a:stretch>
            <a:fillRect/>
          </a:stretch>
        </p:blipFill>
        <p:spPr>
          <a:xfrm>
            <a:off x="4643755" y="3069590"/>
            <a:ext cx="918210" cy="993140"/>
          </a:xfrm>
          <a:prstGeom prst="rect">
            <a:avLst/>
          </a:prstGeom>
        </p:spPr>
      </p:pic>
      <p:pic>
        <p:nvPicPr>
          <p:cNvPr id="23" name="图片 22" descr="蓝瓶"/>
          <p:cNvPicPr>
            <a:picLocks noChangeAspect="1"/>
          </p:cNvPicPr>
          <p:nvPr/>
        </p:nvPicPr>
        <p:blipFill>
          <a:blip r:embed="rId14"/>
          <a:stretch>
            <a:fillRect/>
          </a:stretch>
        </p:blipFill>
        <p:spPr>
          <a:xfrm>
            <a:off x="7205345" y="3008630"/>
            <a:ext cx="981075" cy="1054100"/>
          </a:xfrm>
          <a:prstGeom prst="rect">
            <a:avLst/>
          </a:prstGeom>
        </p:spPr>
      </p:pic>
      <p:pic>
        <p:nvPicPr>
          <p:cNvPr id="24" name="图片 23" descr="迪士尼"/>
          <p:cNvPicPr>
            <a:picLocks noChangeAspect="1"/>
          </p:cNvPicPr>
          <p:nvPr/>
        </p:nvPicPr>
        <p:blipFill>
          <a:blip r:embed="rId15"/>
          <a:stretch>
            <a:fillRect/>
          </a:stretch>
        </p:blipFill>
        <p:spPr>
          <a:xfrm>
            <a:off x="2123440" y="4077970"/>
            <a:ext cx="1287780" cy="617220"/>
          </a:xfrm>
          <a:prstGeom prst="rect">
            <a:avLst/>
          </a:prstGeom>
        </p:spPr>
      </p:pic>
      <p:pic>
        <p:nvPicPr>
          <p:cNvPr id="25" name="图片 24" descr="好市多"/>
          <p:cNvPicPr>
            <a:picLocks noChangeAspect="1"/>
          </p:cNvPicPr>
          <p:nvPr/>
        </p:nvPicPr>
        <p:blipFill>
          <a:blip r:embed="rId16"/>
          <a:stretch>
            <a:fillRect/>
          </a:stretch>
        </p:blipFill>
        <p:spPr>
          <a:xfrm>
            <a:off x="5652135" y="4695190"/>
            <a:ext cx="2186305" cy="695960"/>
          </a:xfrm>
          <a:prstGeom prst="rect">
            <a:avLst/>
          </a:prstGeom>
        </p:spPr>
      </p:pic>
      <p:pic>
        <p:nvPicPr>
          <p:cNvPr id="26" name="图片 25" descr="7-11"/>
          <p:cNvPicPr>
            <a:picLocks noChangeAspect="1"/>
          </p:cNvPicPr>
          <p:nvPr/>
        </p:nvPicPr>
        <p:blipFill>
          <a:blip r:embed="rId17"/>
          <a:stretch>
            <a:fillRect/>
          </a:stretch>
        </p:blipFill>
        <p:spPr>
          <a:xfrm>
            <a:off x="2843530" y="5445125"/>
            <a:ext cx="914400" cy="900430"/>
          </a:xfrm>
          <a:prstGeom prst="rect">
            <a:avLst/>
          </a:prstGeom>
        </p:spPr>
      </p:pic>
      <p:pic>
        <p:nvPicPr>
          <p:cNvPr id="27" name="图片 26" descr="lidl"/>
          <p:cNvPicPr>
            <a:picLocks noChangeAspect="1"/>
          </p:cNvPicPr>
          <p:nvPr/>
        </p:nvPicPr>
        <p:blipFill>
          <a:blip r:embed="rId18"/>
          <a:stretch>
            <a:fillRect/>
          </a:stretch>
        </p:blipFill>
        <p:spPr>
          <a:xfrm>
            <a:off x="5363845" y="5445125"/>
            <a:ext cx="927735" cy="927735"/>
          </a:xfrm>
          <a:prstGeom prst="rect">
            <a:avLst/>
          </a:prstGeom>
        </p:spPr>
      </p:pic>
    </p:spTree>
    <p:custDataLst>
      <p:tags r:id="rId19"/>
    </p:custDataLst>
  </p:cSld>
  <p:clrMapOvr>
    <a:masterClrMapping/>
  </p:clrMapOvr>
  <p:transition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06220" y="1421765"/>
            <a:ext cx="5393055" cy="4105275"/>
          </a:xfrm>
          <a:prstGeom prst="rect">
            <a:avLst/>
          </a:prstGeom>
          <a:noFill/>
        </p:spPr>
        <p:txBody>
          <a:bodyPr wrap="square" rtlCol="0" anchor="ctr" anchorCtr="0">
            <a:noAutofit/>
          </a:bodyPr>
          <a:lstStyle/>
          <a:p>
            <a:pPr algn="l"/>
            <a:r>
              <a:rPr lang="en-US" altLang="zh-CN" sz="37500" dirty="0">
                <a:solidFill>
                  <a:schemeClr val="bg1"/>
                </a:solidFill>
                <a:effectLst/>
                <a:latin typeface="Bahnschrift" panose="020B0502040204020203" charset="0"/>
                <a:ea typeface="华文细黑" panose="02010600040101010101" charset="-122"/>
                <a:cs typeface="Bahnschrift" panose="020B0502040204020203" charset="0"/>
              </a:rPr>
              <a:t>02</a:t>
            </a:r>
            <a:endParaRPr lang="en-US" altLang="zh-CN" sz="37500" dirty="0">
              <a:solidFill>
                <a:schemeClr val="bg1"/>
              </a:solidFill>
              <a:effectLst/>
              <a:latin typeface="Bahnschrift" panose="020B0502040204020203" charset="0"/>
              <a:ea typeface="华文细黑" panose="02010600040101010101" charset="-122"/>
              <a:cs typeface="Bahnschrift" panose="020B0502040204020203" charset="0"/>
            </a:endParaRPr>
          </a:p>
        </p:txBody>
      </p:sp>
      <p:sp>
        <p:nvSpPr>
          <p:cNvPr id="4" name="标题 3"/>
          <p:cNvSpPr>
            <a:spLocks noGrp="1"/>
          </p:cNvSpPr>
          <p:nvPr>
            <p:ph type="title"/>
            <p:custDataLst>
              <p:tags r:id="rId2"/>
            </p:custDataLst>
          </p:nvPr>
        </p:nvSpPr>
        <p:spPr>
          <a:xfrm>
            <a:off x="3086100" y="2252345"/>
            <a:ext cx="5455285" cy="1773555"/>
          </a:xfrm>
        </p:spPr>
        <p:txBody>
          <a:bodyPr>
            <a:normAutofit fontScale="90000"/>
          </a:bodyPr>
          <a:lstStyle/>
          <a:p>
            <a:r>
              <a:rPr lang="zh-CN" altLang="en-US" dirty="0"/>
              <a:t>Sales results</a:t>
            </a:r>
            <a:endParaRPr lang="zh-CN" altLang="en-US" dirty="0"/>
          </a:p>
        </p:txBody>
      </p:sp>
      <p:sp>
        <p:nvSpPr>
          <p:cNvPr id="10" name="文本占位符 9"/>
          <p:cNvSpPr>
            <a:spLocks noGrp="1"/>
          </p:cNvSpPr>
          <p:nvPr>
            <p:ph type="body" idx="1"/>
            <p:custDataLst>
              <p:tags r:id="rId3"/>
            </p:custDataLst>
          </p:nvPr>
        </p:nvSpPr>
        <p:spPr/>
        <p:txBody>
          <a:bodyPr>
            <a:normAutofit/>
          </a:bodyPr>
          <a:lstStyle/>
          <a:p>
            <a:r>
              <a:rPr sz="1800" b="1" dirty="0">
                <a:solidFill>
                  <a:schemeClr val="lt1"/>
                </a:solidFill>
                <a:latin typeface="+mn-lt"/>
                <a:ea typeface="+mn-ea"/>
              </a:rPr>
              <a:t>2023 Sales Data Analysis</a:t>
            </a:r>
            <a:endParaRPr sz="1800" b="1" dirty="0">
              <a:solidFill>
                <a:schemeClr val="lt1"/>
              </a:solidFill>
              <a:latin typeface="+mn-lt"/>
              <a:ea typeface="+mn-ea"/>
            </a:endParaRPr>
          </a:p>
        </p:txBody>
      </p:sp>
    </p:spTree>
    <p:custDataLst>
      <p:tags r:id="rId4"/>
    </p:custDataLst>
  </p:cSld>
  <p:clrMapOvr>
    <a:masterClrMapping/>
  </p:clrMapOvr>
  <p:transition advTm="4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同心圆 20"/>
          <p:cNvSpPr/>
          <p:nvPr>
            <p:custDataLst>
              <p:tags r:id="rId1"/>
            </p:custDataLst>
          </p:nvPr>
        </p:nvSpPr>
        <p:spPr>
          <a:xfrm>
            <a:off x="3370412" y="3876351"/>
            <a:ext cx="252907" cy="252907"/>
          </a:xfrm>
          <a:custGeom>
            <a:avLst/>
            <a:gdLst>
              <a:gd name="connsiteX0" fmla="*/ 180691 w 337209"/>
              <a:gd name="connsiteY0" fmla="*/ 92281 h 337209"/>
              <a:gd name="connsiteX1" fmla="*/ 123181 w 337209"/>
              <a:gd name="connsiteY1" fmla="*/ 106091 h 337209"/>
              <a:gd name="connsiteX2" fmla="*/ 106091 w 337209"/>
              <a:gd name="connsiteY2" fmla="*/ 214025 h 337209"/>
              <a:gd name="connsiteX3" fmla="*/ 214023 w 337209"/>
              <a:gd name="connsiteY3" fmla="*/ 231117 h 337209"/>
              <a:gd name="connsiteX4" fmla="*/ 231117 w 337209"/>
              <a:gd name="connsiteY4" fmla="*/ 123185 h 337209"/>
              <a:gd name="connsiteX5" fmla="*/ 180691 w 337209"/>
              <a:gd name="connsiteY5" fmla="*/ 92281 h 337209"/>
              <a:gd name="connsiteX6" fmla="*/ 194975 w 337209"/>
              <a:gd name="connsiteY6" fmla="*/ 2088 h 337209"/>
              <a:gd name="connsiteX7" fmla="*/ 304997 w 337209"/>
              <a:gd name="connsiteY7" fmla="*/ 69511 h 337209"/>
              <a:gd name="connsiteX8" fmla="*/ 267697 w 337209"/>
              <a:gd name="connsiteY8" fmla="*/ 305004 h 337209"/>
              <a:gd name="connsiteX9" fmla="*/ 32209 w 337209"/>
              <a:gd name="connsiteY9" fmla="*/ 267702 h 337209"/>
              <a:gd name="connsiteX10" fmla="*/ 69505 w 337209"/>
              <a:gd name="connsiteY10" fmla="*/ 32210 h 337209"/>
              <a:gd name="connsiteX11" fmla="*/ 194975 w 337209"/>
              <a:gd name="connsiteY11" fmla="*/ 2088 h 33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209" h="337209">
                <a:moveTo>
                  <a:pt x="180691" y="92281"/>
                </a:moveTo>
                <a:cubicBezTo>
                  <a:pt x="161157" y="89191"/>
                  <a:pt x="140446" y="93549"/>
                  <a:pt x="123181" y="106091"/>
                </a:cubicBezTo>
                <a:cubicBezTo>
                  <a:pt x="88657" y="131174"/>
                  <a:pt x="81006" y="179499"/>
                  <a:pt x="106091" y="214025"/>
                </a:cubicBezTo>
                <a:cubicBezTo>
                  <a:pt x="131173" y="248551"/>
                  <a:pt x="179497" y="256208"/>
                  <a:pt x="214023" y="231117"/>
                </a:cubicBezTo>
                <a:cubicBezTo>
                  <a:pt x="248550" y="206036"/>
                  <a:pt x="256202" y="157713"/>
                  <a:pt x="231117" y="123185"/>
                </a:cubicBezTo>
                <a:cubicBezTo>
                  <a:pt x="218575" y="105923"/>
                  <a:pt x="200223" y="95377"/>
                  <a:pt x="180691" y="92281"/>
                </a:cubicBezTo>
                <a:close/>
                <a:moveTo>
                  <a:pt x="194975" y="2088"/>
                </a:moveTo>
                <a:cubicBezTo>
                  <a:pt x="237592" y="8837"/>
                  <a:pt x="277630" y="31845"/>
                  <a:pt x="304997" y="69511"/>
                </a:cubicBezTo>
                <a:cubicBezTo>
                  <a:pt x="359729" y="144836"/>
                  <a:pt x="343032" y="250270"/>
                  <a:pt x="267697" y="305004"/>
                </a:cubicBezTo>
                <a:cubicBezTo>
                  <a:pt x="192372" y="359727"/>
                  <a:pt x="86938" y="343029"/>
                  <a:pt x="32209" y="267702"/>
                </a:cubicBezTo>
                <a:cubicBezTo>
                  <a:pt x="-22518" y="192374"/>
                  <a:pt x="-5818" y="86940"/>
                  <a:pt x="69505" y="32210"/>
                </a:cubicBezTo>
                <a:cubicBezTo>
                  <a:pt x="107174" y="4846"/>
                  <a:pt x="152362" y="-4661"/>
                  <a:pt x="194975" y="2088"/>
                </a:cubicBezTo>
                <a:close/>
              </a:path>
            </a:pathLst>
          </a:cu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schemeClr val="dk1"/>
              </a:solidFill>
            </a:endParaRPr>
          </a:p>
        </p:txBody>
      </p:sp>
      <p:sp>
        <p:nvSpPr>
          <p:cNvPr id="3" name="矩形 2"/>
          <p:cNvSpPr/>
          <p:nvPr>
            <p:custDataLst>
              <p:tags r:id="rId2"/>
            </p:custDataLst>
          </p:nvPr>
        </p:nvSpPr>
        <p:spPr>
          <a:xfrm>
            <a:off x="0" y="858520"/>
            <a:ext cx="2912110" cy="5142230"/>
          </a:xfrm>
          <a:prstGeom prst="rect">
            <a:avLst/>
          </a:prstGeom>
          <a:gradFill>
            <a:gsLst>
              <a:gs pos="95000">
                <a:schemeClr val="accent1">
                  <a:alpha val="67000"/>
                </a:schemeClr>
              </a:gs>
              <a:gs pos="6000">
                <a:schemeClr val="accent1">
                  <a:lumMod val="75000"/>
                </a:schemeClr>
              </a:gs>
            </a:gsLst>
            <a:lin ang="1488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任意多边形 5"/>
          <p:cNvSpPr/>
          <p:nvPr>
            <p:custDataLst>
              <p:tags r:id="rId3"/>
            </p:custDataLst>
          </p:nvPr>
        </p:nvSpPr>
        <p:spPr>
          <a:xfrm rot="16200000">
            <a:off x="-102870" y="3585686"/>
            <a:ext cx="2519839" cy="2435066"/>
          </a:xfrm>
          <a:custGeom>
            <a:avLst/>
            <a:gdLst/>
            <a:ahLst/>
            <a:cxnLst>
              <a:cxn ang="3">
                <a:pos x="hc" y="t"/>
              </a:cxn>
              <a:cxn ang="cd2">
                <a:pos x="l" y="vc"/>
              </a:cxn>
              <a:cxn ang="cd4">
                <a:pos x="hc" y="b"/>
              </a:cxn>
              <a:cxn ang="0">
                <a:pos x="r" y="vc"/>
              </a:cxn>
            </a:cxnLst>
            <a:rect l="l" t="t" r="r" b="b"/>
            <a:pathLst>
              <a:path w="5160" h="4986">
                <a:moveTo>
                  <a:pt x="3580" y="0"/>
                </a:moveTo>
                <a:lnTo>
                  <a:pt x="5074" y="0"/>
                </a:lnTo>
                <a:lnTo>
                  <a:pt x="5078" y="20"/>
                </a:lnTo>
                <a:cubicBezTo>
                  <a:pt x="5169" y="468"/>
                  <a:pt x="5186" y="938"/>
                  <a:pt x="5119" y="1416"/>
                </a:cubicBezTo>
                <a:cubicBezTo>
                  <a:pt x="4800" y="3684"/>
                  <a:pt x="2704" y="5263"/>
                  <a:pt x="437" y="4945"/>
                </a:cubicBezTo>
                <a:cubicBezTo>
                  <a:pt x="295" y="4925"/>
                  <a:pt x="156" y="4898"/>
                  <a:pt x="20" y="4864"/>
                </a:cubicBezTo>
                <a:lnTo>
                  <a:pt x="0" y="4859"/>
                </a:lnTo>
                <a:lnTo>
                  <a:pt x="0" y="3342"/>
                </a:lnTo>
                <a:lnTo>
                  <a:pt x="44" y="3360"/>
                </a:lnTo>
                <a:cubicBezTo>
                  <a:pt x="231" y="3432"/>
                  <a:pt x="430" y="3484"/>
                  <a:pt x="638" y="3513"/>
                </a:cubicBezTo>
                <a:cubicBezTo>
                  <a:pt x="2114" y="3720"/>
                  <a:pt x="3479" y="2692"/>
                  <a:pt x="3687" y="1215"/>
                </a:cubicBezTo>
                <a:cubicBezTo>
                  <a:pt x="3745" y="800"/>
                  <a:pt x="3706" y="394"/>
                  <a:pt x="3586" y="19"/>
                </a:cubicBezTo>
                <a:lnTo>
                  <a:pt x="3580" y="0"/>
                </a:lnTo>
                <a:close/>
              </a:path>
            </a:pathLst>
          </a:custGeom>
          <a:noFill/>
          <a:ln w="15875">
            <a:gradFill>
              <a:gsLst>
                <a:gs pos="100000">
                  <a:schemeClr val="bg1"/>
                </a:gs>
                <a:gs pos="12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7" name="任意多边形 26"/>
          <p:cNvSpPr/>
          <p:nvPr>
            <p:custDataLst>
              <p:tags r:id="rId4"/>
            </p:custDataLst>
          </p:nvPr>
        </p:nvSpPr>
        <p:spPr>
          <a:xfrm rot="5400000">
            <a:off x="1101566" y="883198"/>
            <a:ext cx="2457220" cy="2374352"/>
          </a:xfrm>
          <a:custGeom>
            <a:avLst/>
            <a:gdLst/>
            <a:ahLst/>
            <a:cxnLst>
              <a:cxn ang="3">
                <a:pos x="hc" y="t"/>
              </a:cxn>
              <a:cxn ang="cd2">
                <a:pos x="l" y="vc"/>
              </a:cxn>
              <a:cxn ang="cd4">
                <a:pos x="hc" y="b"/>
              </a:cxn>
              <a:cxn ang="0">
                <a:pos x="r" y="vc"/>
              </a:cxn>
            </a:cxnLst>
            <a:rect l="l" t="t" r="r" b="b"/>
            <a:pathLst>
              <a:path w="5160" h="4986">
                <a:moveTo>
                  <a:pt x="3580" y="0"/>
                </a:moveTo>
                <a:lnTo>
                  <a:pt x="5074" y="0"/>
                </a:lnTo>
                <a:lnTo>
                  <a:pt x="5078" y="20"/>
                </a:lnTo>
                <a:cubicBezTo>
                  <a:pt x="5169" y="468"/>
                  <a:pt x="5186" y="938"/>
                  <a:pt x="5119" y="1416"/>
                </a:cubicBezTo>
                <a:cubicBezTo>
                  <a:pt x="4800" y="3684"/>
                  <a:pt x="2704" y="5263"/>
                  <a:pt x="437" y="4945"/>
                </a:cubicBezTo>
                <a:cubicBezTo>
                  <a:pt x="295" y="4925"/>
                  <a:pt x="156" y="4898"/>
                  <a:pt x="20" y="4864"/>
                </a:cubicBezTo>
                <a:lnTo>
                  <a:pt x="0" y="4859"/>
                </a:lnTo>
                <a:lnTo>
                  <a:pt x="0" y="3342"/>
                </a:lnTo>
                <a:lnTo>
                  <a:pt x="44" y="3360"/>
                </a:lnTo>
                <a:cubicBezTo>
                  <a:pt x="231" y="3432"/>
                  <a:pt x="430" y="3484"/>
                  <a:pt x="638" y="3513"/>
                </a:cubicBezTo>
                <a:cubicBezTo>
                  <a:pt x="2114" y="3720"/>
                  <a:pt x="3479" y="2692"/>
                  <a:pt x="3687" y="1215"/>
                </a:cubicBezTo>
                <a:cubicBezTo>
                  <a:pt x="3745" y="800"/>
                  <a:pt x="3706" y="394"/>
                  <a:pt x="3586" y="19"/>
                </a:cubicBezTo>
                <a:lnTo>
                  <a:pt x="3580" y="0"/>
                </a:lnTo>
                <a:close/>
              </a:path>
            </a:pathLst>
          </a:custGeom>
          <a:noFill/>
          <a:ln w="15875">
            <a:gradFill>
              <a:gsLst>
                <a:gs pos="100000">
                  <a:schemeClr val="bg1"/>
                </a:gs>
                <a:gs pos="12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82" name="组合 81"/>
          <p:cNvGrpSpPr/>
          <p:nvPr>
            <p:custDataLst>
              <p:tags r:id="rId5"/>
            </p:custDataLst>
          </p:nvPr>
        </p:nvGrpSpPr>
        <p:grpSpPr>
          <a:xfrm>
            <a:off x="3339624" y="782320"/>
            <a:ext cx="304800" cy="94774"/>
            <a:chOff x="11583" y="3035"/>
            <a:chExt cx="1404" cy="436"/>
          </a:xfrm>
        </p:grpSpPr>
        <p:sp>
          <p:nvSpPr>
            <p:cNvPr id="83" name="椭圆 82"/>
            <p:cNvSpPr/>
            <p:nvPr>
              <p:custDataLst>
                <p:tags r:id="rId6"/>
              </p:custDataLst>
            </p:nvPr>
          </p:nvSpPr>
          <p:spPr>
            <a:xfrm>
              <a:off x="12067" y="3035"/>
              <a:ext cx="436" cy="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4" name="同心圆 83"/>
            <p:cNvSpPr/>
            <p:nvPr>
              <p:custDataLst>
                <p:tags r:id="rId7"/>
              </p:custDataLst>
            </p:nvPr>
          </p:nvSpPr>
          <p:spPr>
            <a:xfrm>
              <a:off x="11583"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5" name="同心圆 84"/>
            <p:cNvSpPr/>
            <p:nvPr>
              <p:custDataLst>
                <p:tags r:id="rId8"/>
              </p:custDataLst>
            </p:nvPr>
          </p:nvSpPr>
          <p:spPr>
            <a:xfrm>
              <a:off x="12551"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2" name="文本框 1"/>
          <p:cNvSpPr txBox="1"/>
          <p:nvPr>
            <p:custDataLst>
              <p:tags r:id="rId9"/>
            </p:custDataLst>
          </p:nvPr>
        </p:nvSpPr>
        <p:spPr>
          <a:xfrm>
            <a:off x="3779520" y="476250"/>
            <a:ext cx="3956050" cy="2993390"/>
          </a:xfrm>
          <a:prstGeom prst="rect">
            <a:avLst/>
          </a:prstGeom>
        </p:spPr>
        <p:txBody>
          <a:bodyPr vert="horz" lIns="67500" tIns="35100" rIns="67500" bIns="35100" rtlCol="0" anchor="t" anchorCtr="0">
            <a:noAutofit/>
          </a:bodyPr>
          <a:lstStyle>
            <a:defPPr>
              <a:defRPr lang="zh-CN"/>
            </a:defPPr>
            <a:lvl1pPr fontAlgn="auto">
              <a:lnSpc>
                <a:spcPct val="150000"/>
              </a:lnSpc>
              <a:spcBef>
                <a:spcPct val="0"/>
              </a:spcBef>
              <a:buNone/>
              <a:defRPr sz="1600" b="0" u="none" strike="noStrike" cap="none" spc="0" normalizeH="0" baseline="0">
                <a:uFillTx/>
                <a:latin typeface="+mj-lt"/>
                <a:ea typeface="+mj-ea"/>
                <a:cs typeface="+mj-cs"/>
              </a:defRPr>
            </a:lvl1pPr>
          </a:lstStyle>
          <a:p>
            <a:r>
              <a:rPr sz="1800" b="1">
                <a:latin typeface="Arial" panose="020B0604020202020204" pitchFamily="34" charset="0"/>
                <a:ea typeface="微软雅黑" panose="020B0503020204020204" charset="-122"/>
              </a:rPr>
              <a:t>The instability of the international trade environment in 2023 will have a huge impact on us foreign trade enterprises.</a:t>
            </a:r>
            <a:endParaRPr sz="1800" b="1">
              <a:latin typeface="Arial" panose="020B0604020202020204" pitchFamily="34" charset="0"/>
              <a:ea typeface="微软雅黑" panose="020B0503020204020204" charset="-122"/>
            </a:endParaRPr>
          </a:p>
        </p:txBody>
      </p:sp>
      <p:pic>
        <p:nvPicPr>
          <p:cNvPr id="10" name="http://photo-static-api.fotomore.com/creative/vcg/veer/400/new/VCG41N177046273.jpg?uid=386&amp;timestamp=1709284803&amp;sign=96537ba8aad86c526e7f13ee56482717" descr="templates\picture_hover\&amp;pky200_sjzg_VCG41N177046273&amp;2&amp;src_toppic_inpsrchzd1&amp;"/>
          <p:cNvPicPr>
            <a:picLocks noChangeAspect="1"/>
          </p:cNvPicPr>
          <p:nvPr/>
        </p:nvPicPr>
        <p:blipFill>
          <a:blip r:embed="rId10"/>
          <a:stretch>
            <a:fillRect/>
          </a:stretch>
        </p:blipFill>
        <p:spPr>
          <a:xfrm>
            <a:off x="6732270" y="1844675"/>
            <a:ext cx="2026285" cy="1842135"/>
          </a:xfrm>
          <a:prstGeom prst="rect">
            <a:avLst/>
          </a:prstGeom>
        </p:spPr>
      </p:pic>
      <p:sp>
        <p:nvSpPr>
          <p:cNvPr id="4" name="文本框 3"/>
          <p:cNvSpPr txBox="1"/>
          <p:nvPr>
            <p:custDataLst>
              <p:tags r:id="rId11"/>
            </p:custDataLst>
          </p:nvPr>
        </p:nvSpPr>
        <p:spPr>
          <a:xfrm>
            <a:off x="3779520" y="3627120"/>
            <a:ext cx="3956050" cy="1966595"/>
          </a:xfrm>
          <a:prstGeom prst="rect">
            <a:avLst/>
          </a:prstGeom>
        </p:spPr>
        <p:txBody>
          <a:bodyPr vert="horz" lIns="67500" tIns="35100" rIns="67500" bIns="35100" rtlCol="0" anchor="t" anchorCtr="0">
            <a:noAutofit/>
          </a:bodyPr>
          <a:lstStyle>
            <a:defPPr>
              <a:defRPr lang="zh-CN"/>
            </a:defPPr>
            <a:lvl1pPr fontAlgn="auto">
              <a:lnSpc>
                <a:spcPct val="150000"/>
              </a:lnSpc>
              <a:spcBef>
                <a:spcPct val="0"/>
              </a:spcBef>
              <a:buNone/>
              <a:defRPr sz="1600" b="0" u="none" strike="noStrike" cap="none" spc="0" normalizeH="0" baseline="0">
                <a:uFillTx/>
                <a:latin typeface="+mj-lt"/>
                <a:ea typeface="+mj-ea"/>
                <a:cs typeface="+mj-cs"/>
              </a:defRPr>
            </a:lvl1pPr>
          </a:lstStyle>
          <a:p>
            <a:r>
              <a:rPr lang="zh-CN" sz="1800" b="1">
                <a:latin typeface="Arial" panose="020B0604020202020204" pitchFamily="34" charset="0"/>
                <a:ea typeface="微软雅黑" panose="020B0503020204020204" charset="-122"/>
              </a:rPr>
              <a:t>The fluctuation of exchange rates and the intensification of global market competition are putting greater pressure on us.</a:t>
            </a:r>
            <a:endParaRPr lang="zh-CN" sz="1800" b="1">
              <a:latin typeface="Arial" panose="020B0604020202020204" pitchFamily="34" charset="0"/>
              <a:ea typeface="微软雅黑" panose="020B0503020204020204" charset="-122"/>
            </a:endParaRPr>
          </a:p>
        </p:txBody>
      </p:sp>
    </p:spTree>
    <p:custDataLst>
      <p:tags r:id="rId12"/>
    </p:custDataLst>
  </p:cSld>
  <p:clrMapOvr>
    <a:masterClrMapping/>
  </p:clrMapOvr>
  <p:transition advTm="1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同心圆 20"/>
          <p:cNvSpPr/>
          <p:nvPr>
            <p:custDataLst>
              <p:tags r:id="rId1"/>
            </p:custDataLst>
          </p:nvPr>
        </p:nvSpPr>
        <p:spPr>
          <a:xfrm>
            <a:off x="3370412" y="3302311"/>
            <a:ext cx="252907" cy="252907"/>
          </a:xfrm>
          <a:custGeom>
            <a:avLst/>
            <a:gdLst>
              <a:gd name="connsiteX0" fmla="*/ 180691 w 337209"/>
              <a:gd name="connsiteY0" fmla="*/ 92281 h 337209"/>
              <a:gd name="connsiteX1" fmla="*/ 123181 w 337209"/>
              <a:gd name="connsiteY1" fmla="*/ 106091 h 337209"/>
              <a:gd name="connsiteX2" fmla="*/ 106091 w 337209"/>
              <a:gd name="connsiteY2" fmla="*/ 214025 h 337209"/>
              <a:gd name="connsiteX3" fmla="*/ 214023 w 337209"/>
              <a:gd name="connsiteY3" fmla="*/ 231117 h 337209"/>
              <a:gd name="connsiteX4" fmla="*/ 231117 w 337209"/>
              <a:gd name="connsiteY4" fmla="*/ 123185 h 337209"/>
              <a:gd name="connsiteX5" fmla="*/ 180691 w 337209"/>
              <a:gd name="connsiteY5" fmla="*/ 92281 h 337209"/>
              <a:gd name="connsiteX6" fmla="*/ 194975 w 337209"/>
              <a:gd name="connsiteY6" fmla="*/ 2088 h 337209"/>
              <a:gd name="connsiteX7" fmla="*/ 304997 w 337209"/>
              <a:gd name="connsiteY7" fmla="*/ 69511 h 337209"/>
              <a:gd name="connsiteX8" fmla="*/ 267697 w 337209"/>
              <a:gd name="connsiteY8" fmla="*/ 305004 h 337209"/>
              <a:gd name="connsiteX9" fmla="*/ 32209 w 337209"/>
              <a:gd name="connsiteY9" fmla="*/ 267702 h 337209"/>
              <a:gd name="connsiteX10" fmla="*/ 69505 w 337209"/>
              <a:gd name="connsiteY10" fmla="*/ 32210 h 337209"/>
              <a:gd name="connsiteX11" fmla="*/ 194975 w 337209"/>
              <a:gd name="connsiteY11" fmla="*/ 2088 h 33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209" h="337209">
                <a:moveTo>
                  <a:pt x="180691" y="92281"/>
                </a:moveTo>
                <a:cubicBezTo>
                  <a:pt x="161157" y="89191"/>
                  <a:pt x="140446" y="93549"/>
                  <a:pt x="123181" y="106091"/>
                </a:cubicBezTo>
                <a:cubicBezTo>
                  <a:pt x="88657" y="131174"/>
                  <a:pt x="81006" y="179499"/>
                  <a:pt x="106091" y="214025"/>
                </a:cubicBezTo>
                <a:cubicBezTo>
                  <a:pt x="131173" y="248551"/>
                  <a:pt x="179497" y="256208"/>
                  <a:pt x="214023" y="231117"/>
                </a:cubicBezTo>
                <a:cubicBezTo>
                  <a:pt x="248550" y="206036"/>
                  <a:pt x="256202" y="157713"/>
                  <a:pt x="231117" y="123185"/>
                </a:cubicBezTo>
                <a:cubicBezTo>
                  <a:pt x="218575" y="105923"/>
                  <a:pt x="200223" y="95377"/>
                  <a:pt x="180691" y="92281"/>
                </a:cubicBezTo>
                <a:close/>
                <a:moveTo>
                  <a:pt x="194975" y="2088"/>
                </a:moveTo>
                <a:cubicBezTo>
                  <a:pt x="237592" y="8837"/>
                  <a:pt x="277630" y="31845"/>
                  <a:pt x="304997" y="69511"/>
                </a:cubicBezTo>
                <a:cubicBezTo>
                  <a:pt x="359729" y="144836"/>
                  <a:pt x="343032" y="250270"/>
                  <a:pt x="267697" y="305004"/>
                </a:cubicBezTo>
                <a:cubicBezTo>
                  <a:pt x="192372" y="359727"/>
                  <a:pt x="86938" y="343029"/>
                  <a:pt x="32209" y="267702"/>
                </a:cubicBezTo>
                <a:cubicBezTo>
                  <a:pt x="-22518" y="192374"/>
                  <a:pt x="-5818" y="86940"/>
                  <a:pt x="69505" y="32210"/>
                </a:cubicBezTo>
                <a:cubicBezTo>
                  <a:pt x="107174" y="4846"/>
                  <a:pt x="152362" y="-4661"/>
                  <a:pt x="194975" y="2088"/>
                </a:cubicBezTo>
                <a:close/>
              </a:path>
            </a:pathLst>
          </a:custGeom>
          <a:gradFill>
            <a:gsLst>
              <a:gs pos="0">
                <a:schemeClr val="accent1"/>
              </a:gs>
              <a:gs pos="28000">
                <a:schemeClr val="accent1"/>
              </a:gs>
              <a:gs pos="93000">
                <a:schemeClr val="accent1">
                  <a:lumMod val="75000"/>
                </a:schemeClr>
              </a:gs>
            </a:gsLst>
            <a:lin ang="1140000" scaled="0"/>
          </a:gradFill>
          <a:ln>
            <a:noFill/>
          </a:ln>
          <a:effectLst>
            <a:outerShdw blurRad="50800" dist="50800" dir="5400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schemeClr val="dk1"/>
              </a:solidFill>
            </a:endParaRPr>
          </a:p>
        </p:txBody>
      </p:sp>
      <p:sp>
        <p:nvSpPr>
          <p:cNvPr id="3" name="矩形 2"/>
          <p:cNvSpPr/>
          <p:nvPr>
            <p:custDataLst>
              <p:tags r:id="rId2"/>
            </p:custDataLst>
          </p:nvPr>
        </p:nvSpPr>
        <p:spPr>
          <a:xfrm>
            <a:off x="0" y="858520"/>
            <a:ext cx="2912110" cy="5142230"/>
          </a:xfrm>
          <a:prstGeom prst="rect">
            <a:avLst/>
          </a:prstGeom>
          <a:gradFill>
            <a:gsLst>
              <a:gs pos="95000">
                <a:schemeClr val="accent1">
                  <a:alpha val="67000"/>
                </a:schemeClr>
              </a:gs>
              <a:gs pos="6000">
                <a:schemeClr val="accent1">
                  <a:lumMod val="75000"/>
                </a:schemeClr>
              </a:gs>
            </a:gsLst>
            <a:lin ang="1488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任意多边形 5"/>
          <p:cNvSpPr/>
          <p:nvPr>
            <p:custDataLst>
              <p:tags r:id="rId3"/>
            </p:custDataLst>
          </p:nvPr>
        </p:nvSpPr>
        <p:spPr>
          <a:xfrm rot="16200000">
            <a:off x="-102870" y="3585686"/>
            <a:ext cx="2519839" cy="2435066"/>
          </a:xfrm>
          <a:custGeom>
            <a:avLst/>
            <a:gdLst/>
            <a:ahLst/>
            <a:cxnLst>
              <a:cxn ang="3">
                <a:pos x="hc" y="t"/>
              </a:cxn>
              <a:cxn ang="cd2">
                <a:pos x="l" y="vc"/>
              </a:cxn>
              <a:cxn ang="cd4">
                <a:pos x="hc" y="b"/>
              </a:cxn>
              <a:cxn ang="0">
                <a:pos x="r" y="vc"/>
              </a:cxn>
            </a:cxnLst>
            <a:rect l="l" t="t" r="r" b="b"/>
            <a:pathLst>
              <a:path w="5160" h="4986">
                <a:moveTo>
                  <a:pt x="3580" y="0"/>
                </a:moveTo>
                <a:lnTo>
                  <a:pt x="5074" y="0"/>
                </a:lnTo>
                <a:lnTo>
                  <a:pt x="5078" y="20"/>
                </a:lnTo>
                <a:cubicBezTo>
                  <a:pt x="5169" y="468"/>
                  <a:pt x="5186" y="938"/>
                  <a:pt x="5119" y="1416"/>
                </a:cubicBezTo>
                <a:cubicBezTo>
                  <a:pt x="4800" y="3684"/>
                  <a:pt x="2704" y="5263"/>
                  <a:pt x="437" y="4945"/>
                </a:cubicBezTo>
                <a:cubicBezTo>
                  <a:pt x="295" y="4925"/>
                  <a:pt x="156" y="4898"/>
                  <a:pt x="20" y="4864"/>
                </a:cubicBezTo>
                <a:lnTo>
                  <a:pt x="0" y="4859"/>
                </a:lnTo>
                <a:lnTo>
                  <a:pt x="0" y="3342"/>
                </a:lnTo>
                <a:lnTo>
                  <a:pt x="44" y="3360"/>
                </a:lnTo>
                <a:cubicBezTo>
                  <a:pt x="231" y="3432"/>
                  <a:pt x="430" y="3484"/>
                  <a:pt x="638" y="3513"/>
                </a:cubicBezTo>
                <a:cubicBezTo>
                  <a:pt x="2114" y="3720"/>
                  <a:pt x="3479" y="2692"/>
                  <a:pt x="3687" y="1215"/>
                </a:cubicBezTo>
                <a:cubicBezTo>
                  <a:pt x="3745" y="800"/>
                  <a:pt x="3706" y="394"/>
                  <a:pt x="3586" y="19"/>
                </a:cubicBezTo>
                <a:lnTo>
                  <a:pt x="3580" y="0"/>
                </a:lnTo>
                <a:close/>
              </a:path>
            </a:pathLst>
          </a:custGeom>
          <a:noFill/>
          <a:ln w="15875">
            <a:gradFill>
              <a:gsLst>
                <a:gs pos="100000">
                  <a:schemeClr val="bg1"/>
                </a:gs>
                <a:gs pos="12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7" name="任意多边形 26"/>
          <p:cNvSpPr/>
          <p:nvPr>
            <p:custDataLst>
              <p:tags r:id="rId4"/>
            </p:custDataLst>
          </p:nvPr>
        </p:nvSpPr>
        <p:spPr>
          <a:xfrm rot="5400000">
            <a:off x="1101566" y="883198"/>
            <a:ext cx="2457220" cy="2374352"/>
          </a:xfrm>
          <a:custGeom>
            <a:avLst/>
            <a:gdLst/>
            <a:ahLst/>
            <a:cxnLst>
              <a:cxn ang="3">
                <a:pos x="hc" y="t"/>
              </a:cxn>
              <a:cxn ang="cd2">
                <a:pos x="l" y="vc"/>
              </a:cxn>
              <a:cxn ang="cd4">
                <a:pos x="hc" y="b"/>
              </a:cxn>
              <a:cxn ang="0">
                <a:pos x="r" y="vc"/>
              </a:cxn>
            </a:cxnLst>
            <a:rect l="l" t="t" r="r" b="b"/>
            <a:pathLst>
              <a:path w="5160" h="4986">
                <a:moveTo>
                  <a:pt x="3580" y="0"/>
                </a:moveTo>
                <a:lnTo>
                  <a:pt x="5074" y="0"/>
                </a:lnTo>
                <a:lnTo>
                  <a:pt x="5078" y="20"/>
                </a:lnTo>
                <a:cubicBezTo>
                  <a:pt x="5169" y="468"/>
                  <a:pt x="5186" y="938"/>
                  <a:pt x="5119" y="1416"/>
                </a:cubicBezTo>
                <a:cubicBezTo>
                  <a:pt x="4800" y="3684"/>
                  <a:pt x="2704" y="5263"/>
                  <a:pt x="437" y="4945"/>
                </a:cubicBezTo>
                <a:cubicBezTo>
                  <a:pt x="295" y="4925"/>
                  <a:pt x="156" y="4898"/>
                  <a:pt x="20" y="4864"/>
                </a:cubicBezTo>
                <a:lnTo>
                  <a:pt x="0" y="4859"/>
                </a:lnTo>
                <a:lnTo>
                  <a:pt x="0" y="3342"/>
                </a:lnTo>
                <a:lnTo>
                  <a:pt x="44" y="3360"/>
                </a:lnTo>
                <a:cubicBezTo>
                  <a:pt x="231" y="3432"/>
                  <a:pt x="430" y="3484"/>
                  <a:pt x="638" y="3513"/>
                </a:cubicBezTo>
                <a:cubicBezTo>
                  <a:pt x="2114" y="3720"/>
                  <a:pt x="3479" y="2692"/>
                  <a:pt x="3687" y="1215"/>
                </a:cubicBezTo>
                <a:cubicBezTo>
                  <a:pt x="3745" y="800"/>
                  <a:pt x="3706" y="394"/>
                  <a:pt x="3586" y="19"/>
                </a:cubicBezTo>
                <a:lnTo>
                  <a:pt x="3580" y="0"/>
                </a:lnTo>
                <a:close/>
              </a:path>
            </a:pathLst>
          </a:custGeom>
          <a:noFill/>
          <a:ln w="15875">
            <a:gradFill>
              <a:gsLst>
                <a:gs pos="100000">
                  <a:schemeClr val="bg1"/>
                </a:gs>
                <a:gs pos="12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82" name="组合 81"/>
          <p:cNvGrpSpPr/>
          <p:nvPr>
            <p:custDataLst>
              <p:tags r:id="rId5"/>
            </p:custDataLst>
          </p:nvPr>
        </p:nvGrpSpPr>
        <p:grpSpPr>
          <a:xfrm>
            <a:off x="3339624" y="1571625"/>
            <a:ext cx="304800" cy="94774"/>
            <a:chOff x="11583" y="3035"/>
            <a:chExt cx="1404" cy="436"/>
          </a:xfrm>
        </p:grpSpPr>
        <p:sp>
          <p:nvSpPr>
            <p:cNvPr id="83" name="椭圆 82"/>
            <p:cNvSpPr/>
            <p:nvPr>
              <p:custDataLst>
                <p:tags r:id="rId6"/>
              </p:custDataLst>
            </p:nvPr>
          </p:nvSpPr>
          <p:spPr>
            <a:xfrm>
              <a:off x="12067" y="3035"/>
              <a:ext cx="436" cy="4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4" name="同心圆 83"/>
            <p:cNvSpPr/>
            <p:nvPr>
              <p:custDataLst>
                <p:tags r:id="rId7"/>
              </p:custDataLst>
            </p:nvPr>
          </p:nvSpPr>
          <p:spPr>
            <a:xfrm>
              <a:off x="11583"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5" name="同心圆 84"/>
            <p:cNvSpPr/>
            <p:nvPr>
              <p:custDataLst>
                <p:tags r:id="rId8"/>
              </p:custDataLst>
            </p:nvPr>
          </p:nvSpPr>
          <p:spPr>
            <a:xfrm>
              <a:off x="12551" y="3035"/>
              <a:ext cx="436" cy="436"/>
            </a:xfrm>
            <a:prstGeom prst="donut">
              <a:avLst>
                <a:gd name="adj" fmla="val 20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7" name="文本框 6"/>
          <p:cNvSpPr txBox="1"/>
          <p:nvPr>
            <p:custDataLst>
              <p:tags r:id="rId9"/>
            </p:custDataLst>
          </p:nvPr>
        </p:nvSpPr>
        <p:spPr>
          <a:xfrm>
            <a:off x="3517265" y="2781300"/>
            <a:ext cx="5187950" cy="1177290"/>
          </a:xfrm>
          <a:prstGeom prst="rect">
            <a:avLst/>
          </a:prstGeom>
        </p:spPr>
        <p:txBody>
          <a:bodyPr vert="horz" lIns="67627" tIns="35242" rIns="67627" bIns="35242" rtlCol="0" anchor="t" anchorCtr="0">
            <a:normAutofit fontScale="90000" lnSpcReduction="20000"/>
          </a:bodyPr>
          <a:lstStyle>
            <a:lvl1pPr fontAlgn="auto">
              <a:lnSpc>
                <a:spcPct val="100000"/>
              </a:lnSpc>
              <a:spcBef>
                <a:spcPct val="0"/>
              </a:spcBef>
              <a:buNone/>
              <a:defRPr sz="4000" b="1" u="none" strike="noStrike" cap="none" spc="300" normalizeH="0" baseline="0">
                <a:uFillTx/>
                <a:latin typeface="+mj-lt"/>
                <a:ea typeface="+mj-ea"/>
                <a:cs typeface="+mj-cs"/>
              </a:defRPr>
            </a:lvl1pPr>
          </a:lstStyle>
          <a:p>
            <a:pPr algn="ctr"/>
            <a:r>
              <a:rPr lang="en-US" altLang="zh-CN" sz="3000">
                <a:latin typeface="Arial" panose="020B0604020202020204" pitchFamily="34" charset="0"/>
                <a:ea typeface="微软雅黑" panose="020B0503020204020204" charset="-122"/>
              </a:rPr>
              <a:t>H</a:t>
            </a:r>
            <a:r>
              <a:rPr lang="zh-CN" sz="3000">
                <a:latin typeface="Arial" panose="020B0604020202020204" pitchFamily="34" charset="0"/>
                <a:ea typeface="微软雅黑" panose="020B0503020204020204" charset="-122"/>
              </a:rPr>
              <a:t>owever</a:t>
            </a:r>
            <a:endParaRPr lang="zh-CN" sz="3000">
              <a:latin typeface="Arial" panose="020B0604020202020204" pitchFamily="34" charset="0"/>
              <a:ea typeface="微软雅黑" panose="020B0503020204020204" charset="-122"/>
            </a:endParaRPr>
          </a:p>
          <a:p>
            <a:pPr algn="ctr"/>
            <a:r>
              <a:rPr lang="zh-CN" sz="3000">
                <a:latin typeface="Arial" panose="020B0604020202020204" pitchFamily="34" charset="0"/>
                <a:ea typeface="微软雅黑" panose="020B0503020204020204" charset="-122"/>
              </a:rPr>
              <a:t>We have withstood the impact of the market</a:t>
            </a:r>
            <a:endParaRPr lang="zh-CN" sz="3000">
              <a:latin typeface="Arial" panose="020B0604020202020204" pitchFamily="34" charset="0"/>
              <a:ea typeface="微软雅黑" panose="020B0503020204020204" charset="-122"/>
            </a:endParaRPr>
          </a:p>
        </p:txBody>
      </p:sp>
    </p:spTree>
    <p:custDataLst>
      <p:tags r:id="rId10"/>
    </p:custDataLst>
  </p:cSld>
  <p:clrMapOvr>
    <a:masterClrMapping/>
  </p:clrMapOvr>
  <p:transition advTm="10000"/>
</p:sld>
</file>

<file path=ppt/tags/tag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PLACING_PICTURE_USER_VIEWPORT" val="{&quot;height&quot;:7471,&quot;width&quot;:5074}"/>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291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29144"/>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4.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29144"/>
  <p:tag name="KSO_WM_TEMPLATE_THUMBS_INDEX" val="1、6、7、8、9、11、13、16、17、18"/>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年度_x000B_工作总结汇报"/>
  <p:tag name="KSO_WM_UNIT_NOCLEAR" val="0"/>
  <p:tag name="KSO_WM_UNIT_VALUE" val="14"/>
  <p:tag name="KSO_WM_UNIT_TYPE" val="a"/>
  <p:tag name="KSO_WM_UNIT_INDEX"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a*2"/>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Annual Work Summary Report"/>
  <p:tag name="KSO_WM_UNIT_NOCLEAR" val="0"/>
  <p:tag name="KSO_WM_UNIT_VALUE" val="30"/>
  <p:tag name="KSO_WM_UNIT_TYPE" val="a"/>
  <p:tag name="KSO_WM_UNIT_INDEX" val="2"/>
</p:tagLst>
</file>

<file path=ppt/tags/tag167.xml><?xml version="1.0" encoding="utf-8"?>
<p:tagLst xmlns:p="http://schemas.openxmlformats.org/presentationml/2006/main">
  <p:tag name="KSO_WM_SLIDE_ID" val="custom20229144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29144"/>
  <p:tag name="KSO_WM_SLIDE_LAYOUT" val="a_f"/>
  <p:tag name="KSO_WM_SLIDE_LAYOUT_CNT" val="2_2"/>
  <p:tag name="KSO_WM_TEMPLATE_THUMBS_INDEX" val="1、6、7、8、9、11、13、16、17、18"/>
  <p:tag name="KSO_WM_SPECIAL_SOURCE" val="bdnull"/>
</p:tagLst>
</file>

<file path=ppt/tags/tag16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custom20229144_4*l_h_i*1_3_1"/>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3_1"/>
  <p:tag name="KSO_WM_UNIT_SHADOW_SCHEMECOLOR_INDEX" val="5"/>
  <p:tag name="KSO_WM_UNIT_USESOURCEFORMAT_APPLY" val="1"/>
  <p:tag name="KSO_WM_DIAGRAM_VIRTUALLY_FRAME" val="{&quot;height&quot;:200.84539068336517,&quot;left&quot;:82.5,&quot;top&quot;:210.96185341112295,&quot;width&quot;:470.00625682509747}"/>
</p:tagLst>
</file>

<file path=ppt/tags/tag16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custom20229144_4*l_h_i*1_2_1"/>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2_1"/>
  <p:tag name="KSO_WM_UNIT_SHADOW_SCHEMECOLOR_INDEX" val="5"/>
  <p:tag name="KSO_WM_UNIT_USESOURCEFORMAT_APPLY" val="1"/>
  <p:tag name="KSO_WM_DIAGRAM_VIRTUALLY_FRAME" val="{&quot;height&quot;:200.84539068336517,&quot;left&quot;:82.5,&quot;top&quot;:210.96185341112295,&quot;width&quot;:470.00625682509747}"/>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custom20229144_4*l_h_i*1_1_1"/>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1_1"/>
  <p:tag name="KSO_WM_UNIT_SHADOW_SCHEMECOLOR_INDEX" val="5"/>
  <p:tag name="KSO_WM_UNIT_USESOURCEFORMAT_APPLY" val="1"/>
  <p:tag name="KSO_WM_DIAGRAM_VIRTUALLY_FRAME" val="{&quot;height&quot;:200.84539068336517,&quot;left&quot;:82.5,&quot;top&quot;:210.96185341112295,&quot;width&quot;:470.00625682509747}"/>
</p:tagLst>
</file>

<file path=ppt/tags/tag17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custom20229144_4*l_h_i*1_4_1"/>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4_1"/>
  <p:tag name="KSO_WM_UNIT_SHADOW_SCHEMECOLOR_INDEX" val="5"/>
  <p:tag name="KSO_WM_UNIT_USESOURCEFORMAT_APPLY" val="1"/>
  <p:tag name="KSO_WM_DIAGRAM_VIRTUALLY_FRAME" val="{&quot;height&quot;:200.84539068336517,&quot;left&quot;:82.5,&quot;top&quot;:210.96185341112295,&quot;width&quot;:470.00625682509747}"/>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1_3"/>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1_3"/>
  <p:tag name="KSO_WM_UNIT_FILL_FORE_SCHEMECOLOR_INDEX" val="14"/>
  <p:tag name="KSO_WM_UNIT_FILL_TYPE" val="1"/>
  <p:tag name="KSO_WM_UNIT_SHADOW_SCHEMECOLOR_INDEX" val="5"/>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1_2"/>
  <p:tag name="KSO_WM_TEMPLATE_CATEGORY" val="custom"/>
  <p:tag name="KSO_WM_TEMPLATE_INDEX" val="20229144"/>
  <p:tag name="KSO_WM_UNIT_LAYERLEVEL" val="1_1_1"/>
  <p:tag name="KSO_WM_TAG_VERSION" val="1.0"/>
  <p:tag name="KSO_WM_BEAUTIFY_FLAG" val="#wm#"/>
  <p:tag name="KSO_WM_DIAGRAM_GROUP_CODE" val="l1-1"/>
  <p:tag name="KSO_WM_UNIT_SUBTYPE" val="d"/>
  <p:tag name="KSO_WM_UNIT_TYPE" val="l_h_i"/>
  <p:tag name="KSO_WM_UNIT_INDEX" val="1_1_2"/>
  <p:tag name="KSO_WM_UNIT_TEXT_FILL_FORE_SCHEMECOLOR_INDEX" val="5"/>
  <p:tag name="KSO_WM_UNIT_TEXT_FILL_TYPE" val="1"/>
  <p:tag name="KSO_WM_UNIT_USESOURCEFORMAT_APPLY" val="1"/>
  <p:tag name="KSO_WM_DIAGRAM_VIRTUALLY_FRAME" val="{&quot;height&quot;:200.84539068336517,&quot;left&quot;:82.5,&quot;top&quot;:210.96185341112295,&quot;width&quot;:470.00625682509747}"/>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1_4"/>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1_4"/>
  <p:tag name="KSO_WM_UNIT_FILL_FORE_SCHEMECOLOR_INDEX" val="5"/>
  <p:tag name="KSO_WM_UNIT_FILL_BACK_SCHEMECOLOR_INDEX" val="5"/>
  <p:tag name="KSO_WM_UNIT_FILL_TYPE" val="2"/>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f*1_1_1"/>
  <p:tag name="KSO_WM_TEMPLATE_CATEGORY" val="custom"/>
  <p:tag name="KSO_WM_TEMPLATE_INDEX" val="20229144"/>
  <p:tag name="KSO_WM_UNIT_LAYERLEVEL" val="1_1_1"/>
  <p:tag name="KSO_WM_TAG_VERSION" val="1.0"/>
  <p:tag name="KSO_WM_BEAUTIFY_FLAG" val="#wm#"/>
  <p:tag name="KSO_WM_UNIT_SUBTYPE" val="a"/>
  <p:tag name="KSO_WM_UNIT_PRESET_TEXT" val="单击添加内容文本"/>
  <p:tag name="KSO_WM_UNIT_NOCLEAR" val="0"/>
  <p:tag name="KSO_WM_DIAGRAM_GROUP_CODE" val="l1-1"/>
  <p:tag name="KSO_WM_UNIT_TYPE" val="l_h_f"/>
  <p:tag name="KSO_WM_UNIT_INDEX" val="1_1_1"/>
  <p:tag name="KSO_WM_UNIT_TEXT_FILL_FORE_SCHEMECOLOR_INDEX" val="13"/>
  <p:tag name="KSO_WM_UNIT_TEXT_FILL_TYPE" val="1"/>
  <p:tag name="KSO_WM_UNIT_USESOURCEFORMAT_APPLY" val="1"/>
  <p:tag name="KSO_WM_DIAGRAM_VIRTUALLY_FRAME" val="{&quot;height&quot;:200.84539068336517,&quot;left&quot;:82.5,&quot;top&quot;:210.96185341112295,&quot;width&quot;:470.00625682509747}"/>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2_3"/>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2_3"/>
  <p:tag name="KSO_WM_UNIT_FILL_FORE_SCHEMECOLOR_INDEX" val="14"/>
  <p:tag name="KSO_WM_UNIT_FILL_TYPE" val="1"/>
  <p:tag name="KSO_WM_UNIT_SHADOW_SCHEMECOLOR_INDEX" val="5"/>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2_2"/>
  <p:tag name="KSO_WM_TEMPLATE_CATEGORY" val="custom"/>
  <p:tag name="KSO_WM_TEMPLATE_INDEX" val="20229144"/>
  <p:tag name="KSO_WM_UNIT_LAYERLEVEL" val="1_1_1"/>
  <p:tag name="KSO_WM_TAG_VERSION" val="1.0"/>
  <p:tag name="KSO_WM_BEAUTIFY_FLAG" val="#wm#"/>
  <p:tag name="KSO_WM_DIAGRAM_GROUP_CODE" val="l1-1"/>
  <p:tag name="KSO_WM_UNIT_SUBTYPE" val="d"/>
  <p:tag name="KSO_WM_UNIT_TYPE" val="l_h_i"/>
  <p:tag name="KSO_WM_UNIT_INDEX" val="1_2_2"/>
  <p:tag name="KSO_WM_UNIT_TEXT_FILL_FORE_SCHEMECOLOR_INDEX" val="5"/>
  <p:tag name="KSO_WM_UNIT_TEXT_FILL_TYPE" val="1"/>
  <p:tag name="KSO_WM_UNIT_USESOURCEFORMAT_APPLY" val="1"/>
  <p:tag name="KSO_WM_DIAGRAM_VIRTUALLY_FRAME" val="{&quot;height&quot;:200.84539068336517,&quot;left&quot;:82.5,&quot;top&quot;:210.96185341112295,&quot;width&quot;:470.00625682509747}"/>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2_4"/>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2_4"/>
  <p:tag name="KSO_WM_UNIT_FILL_FORE_SCHEMECOLOR_INDEX" val="5"/>
  <p:tag name="KSO_WM_UNIT_FILL_BACK_SCHEMECOLOR_INDEX" val="5"/>
  <p:tag name="KSO_WM_UNIT_FILL_TYPE" val="2"/>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f*1_2_1"/>
  <p:tag name="KSO_WM_TEMPLATE_CATEGORY" val="custom"/>
  <p:tag name="KSO_WM_TEMPLATE_INDEX" val="20229144"/>
  <p:tag name="KSO_WM_UNIT_LAYERLEVEL" val="1_1_1"/>
  <p:tag name="KSO_WM_TAG_VERSION" val="1.0"/>
  <p:tag name="KSO_WM_BEAUTIFY_FLAG" val="#wm#"/>
  <p:tag name="KSO_WM_UNIT_SUBTYPE" val="a"/>
  <p:tag name="KSO_WM_UNIT_PRESET_TEXT" val="单击添加内容文本"/>
  <p:tag name="KSO_WM_UNIT_NOCLEAR" val="0"/>
  <p:tag name="KSO_WM_DIAGRAM_GROUP_CODE" val="l1-1"/>
  <p:tag name="KSO_WM_UNIT_TYPE" val="l_h_f"/>
  <p:tag name="KSO_WM_UNIT_INDEX" val="1_2_1"/>
  <p:tag name="KSO_WM_UNIT_TEXT_FILL_FORE_SCHEMECOLOR_INDEX" val="13"/>
  <p:tag name="KSO_WM_UNIT_TEXT_FILL_TYPE" val="1"/>
  <p:tag name="KSO_WM_UNIT_USESOURCEFORMAT_APPLY" val="1"/>
  <p:tag name="KSO_WM_DIAGRAM_VIRTUALLY_FRAME" val="{&quot;height&quot;:200.84539068336517,&quot;left&quot;:82.5,&quot;top&quot;:210.96185341112295,&quot;width&quot;:470.00625682509747}"/>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3_3"/>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3_3"/>
  <p:tag name="KSO_WM_UNIT_FILL_FORE_SCHEMECOLOR_INDEX" val="14"/>
  <p:tag name="KSO_WM_UNIT_FILL_TYPE" val="1"/>
  <p:tag name="KSO_WM_UNIT_SHADOW_SCHEMECOLOR_INDEX" val="5"/>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3_2"/>
  <p:tag name="KSO_WM_TEMPLATE_CATEGORY" val="custom"/>
  <p:tag name="KSO_WM_TEMPLATE_INDEX" val="20229144"/>
  <p:tag name="KSO_WM_UNIT_LAYERLEVEL" val="1_1_1"/>
  <p:tag name="KSO_WM_TAG_VERSION" val="1.0"/>
  <p:tag name="KSO_WM_BEAUTIFY_FLAG" val="#wm#"/>
  <p:tag name="KSO_WM_DIAGRAM_GROUP_CODE" val="l1-1"/>
  <p:tag name="KSO_WM_UNIT_SUBTYPE" val="d"/>
  <p:tag name="KSO_WM_UNIT_TYPE" val="l_h_i"/>
  <p:tag name="KSO_WM_UNIT_INDEX" val="1_3_2"/>
  <p:tag name="KSO_WM_UNIT_TEXT_FILL_FORE_SCHEMECOLOR_INDEX" val="5"/>
  <p:tag name="KSO_WM_UNIT_TEXT_FILL_TYPE" val="1"/>
  <p:tag name="KSO_WM_UNIT_USESOURCEFORMAT_APPLY" val="1"/>
  <p:tag name="KSO_WM_DIAGRAM_VIRTUALLY_FRAME" val="{&quot;height&quot;:200.84539068336517,&quot;left&quot;:82.5,&quot;top&quot;:210.96185341112295,&quot;width&quot;:470.00625682509747}"/>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3_4"/>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3_4"/>
  <p:tag name="KSO_WM_UNIT_FILL_FORE_SCHEMECOLOR_INDEX" val="5"/>
  <p:tag name="KSO_WM_UNIT_FILL_BACK_SCHEMECOLOR_INDEX" val="5"/>
  <p:tag name="KSO_WM_UNIT_FILL_TYPE" val="2"/>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f*1_3_1"/>
  <p:tag name="KSO_WM_TEMPLATE_CATEGORY" val="custom"/>
  <p:tag name="KSO_WM_TEMPLATE_INDEX" val="20229144"/>
  <p:tag name="KSO_WM_UNIT_LAYERLEVEL" val="1_1_1"/>
  <p:tag name="KSO_WM_TAG_VERSION" val="1.0"/>
  <p:tag name="KSO_WM_BEAUTIFY_FLAG" val="#wm#"/>
  <p:tag name="KSO_WM_UNIT_SUBTYPE" val="a"/>
  <p:tag name="KSO_WM_UNIT_PRESET_TEXT" val="单击添加内容文本"/>
  <p:tag name="KSO_WM_UNIT_NOCLEAR" val="0"/>
  <p:tag name="KSO_WM_DIAGRAM_GROUP_CODE" val="l1-1"/>
  <p:tag name="KSO_WM_UNIT_TYPE" val="l_h_f"/>
  <p:tag name="KSO_WM_UNIT_INDEX" val="1_3_1"/>
  <p:tag name="KSO_WM_UNIT_TEXT_FILL_FORE_SCHEMECOLOR_INDEX" val="13"/>
  <p:tag name="KSO_WM_UNIT_TEXT_FILL_TYPE" val="1"/>
  <p:tag name="KSO_WM_UNIT_USESOURCEFORMAT_APPLY" val="1"/>
  <p:tag name="KSO_WM_DIAGRAM_VIRTUALLY_FRAME" val="{&quot;height&quot;:200.84539068336517,&quot;left&quot;:82.5,&quot;top&quot;:210.96185341112295,&quot;width&quot;:470.00625682509747}"/>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4_3"/>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4_3"/>
  <p:tag name="KSO_WM_UNIT_FILL_FORE_SCHEMECOLOR_INDEX" val="14"/>
  <p:tag name="KSO_WM_UNIT_FILL_TYPE" val="1"/>
  <p:tag name="KSO_WM_UNIT_SHADOW_SCHEMECOLOR_INDEX" val="5"/>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4_2"/>
  <p:tag name="KSO_WM_TEMPLATE_CATEGORY" val="custom"/>
  <p:tag name="KSO_WM_TEMPLATE_INDEX" val="20229144"/>
  <p:tag name="KSO_WM_UNIT_LAYERLEVEL" val="1_1_1"/>
  <p:tag name="KSO_WM_TAG_VERSION" val="1.0"/>
  <p:tag name="KSO_WM_BEAUTIFY_FLAG" val="#wm#"/>
  <p:tag name="KSO_WM_DIAGRAM_GROUP_CODE" val="l1-1"/>
  <p:tag name="KSO_WM_UNIT_SUBTYPE" val="d"/>
  <p:tag name="KSO_WM_UNIT_TYPE" val="l_h_i"/>
  <p:tag name="KSO_WM_UNIT_INDEX" val="1_4_2"/>
  <p:tag name="KSO_WM_UNIT_TEXT_FILL_FORE_SCHEMECOLOR_INDEX" val="5"/>
  <p:tag name="KSO_WM_UNIT_TEXT_FILL_TYPE" val="1"/>
  <p:tag name="KSO_WM_UNIT_USESOURCEFORMAT_APPLY" val="1"/>
  <p:tag name="KSO_WM_DIAGRAM_VIRTUALLY_FRAME" val="{&quot;height&quot;:200.84539068336517,&quot;left&quot;:82.5,&quot;top&quot;:210.96185341112295,&quot;width&quot;:470.00625682509747}"/>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i*1_4_4"/>
  <p:tag name="KSO_WM_TEMPLATE_CATEGORY" val="custom"/>
  <p:tag name="KSO_WM_TEMPLATE_INDEX" val="20229144"/>
  <p:tag name="KSO_WM_UNIT_LAYERLEVEL" val="1_1_1"/>
  <p:tag name="KSO_WM_TAG_VERSION" val="1.0"/>
  <p:tag name="KSO_WM_BEAUTIFY_FLAG" val="#wm#"/>
  <p:tag name="KSO_WM_DIAGRAM_GROUP_CODE" val="l1-1"/>
  <p:tag name="KSO_WM_UNIT_TYPE" val="l_h_i"/>
  <p:tag name="KSO_WM_UNIT_INDEX" val="1_4_4"/>
  <p:tag name="KSO_WM_UNIT_FILL_FORE_SCHEMECOLOR_INDEX" val="5"/>
  <p:tag name="KSO_WM_UNIT_FILL_BACK_SCHEMECOLOR_INDEX" val="5"/>
  <p:tag name="KSO_WM_UNIT_FILL_TYPE" val="2"/>
  <p:tag name="KSO_WM_UNIT_TEXT_FILL_FORE_SCHEMECOLOR_INDEX" val="2"/>
  <p:tag name="KSO_WM_UNIT_TEXT_FILL_TYPE" val="1"/>
  <p:tag name="KSO_WM_UNIT_USESOURCEFORMAT_APPLY" val="1"/>
  <p:tag name="KSO_WM_DIAGRAM_VIRTUALLY_FRAME" val="{&quot;height&quot;:200.84539068336517,&quot;left&quot;:82.5,&quot;top&quot;:210.96185341112295,&quot;width&quot;:470.00625682509747}"/>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l_h_f*1_4_1"/>
  <p:tag name="KSO_WM_TEMPLATE_CATEGORY" val="custom"/>
  <p:tag name="KSO_WM_TEMPLATE_INDEX" val="20229144"/>
  <p:tag name="KSO_WM_UNIT_LAYERLEVEL" val="1_1_1"/>
  <p:tag name="KSO_WM_TAG_VERSION" val="1.0"/>
  <p:tag name="KSO_WM_BEAUTIFY_FLAG" val="#wm#"/>
  <p:tag name="KSO_WM_UNIT_SUBTYPE" val="a"/>
  <p:tag name="KSO_WM_UNIT_PRESET_TEXT" val="单击添加内容文本"/>
  <p:tag name="KSO_WM_UNIT_NOCLEAR" val="0"/>
  <p:tag name="KSO_WM_DIAGRAM_GROUP_CODE" val="l1-1"/>
  <p:tag name="KSO_WM_UNIT_TYPE" val="l_h_f"/>
  <p:tag name="KSO_WM_UNIT_INDEX" val="1_4_1"/>
  <p:tag name="KSO_WM_UNIT_TEXT_FILL_FORE_SCHEMECOLOR_INDEX" val="13"/>
  <p:tag name="KSO_WM_UNIT_TEXT_FILL_TYPE" val="1"/>
  <p:tag name="KSO_WM_UNIT_USESOURCEFORMAT_APPLY" val="1"/>
  <p:tag name="KSO_WM_DIAGRAM_VIRTUALLY_FRAME" val="{&quot;height&quot;:200.84539068336517,&quot;left&quot;:82.5,&quot;top&quot;:210.96185341112295,&quot;width&quot;:470.00625682509747}"/>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4*a*1"/>
  <p:tag name="KSO_WM_TEMPLATE_CATEGORY" val="custom"/>
  <p:tag name="KSO_WM_TEMPLATE_INDEX" val="20229144"/>
  <p:tag name="KSO_WM_UNIT_LAYERLEVEL" val="1"/>
  <p:tag name="KSO_WM_TAG_VERSION" val="1.0"/>
  <p:tag name="KSO_WM_BEAUTIFY_FLAG" val="#wm#"/>
  <p:tag name="KSO_WM_UNIT_ISCONTENTSTITLE" val="1"/>
  <p:tag name="KSO_WM_UNIT_ISNUMDGMTITLE" val="0"/>
  <p:tag name="KSO_WM_UNIT_PRESET_TEXT" val="目 录"/>
  <p:tag name="KSO_WM_UNIT_NOCLEAR" val="1"/>
  <p:tag name="KSO_WM_UNIT_VALUE" val="2"/>
  <p:tag name="KSO_WM_DIAGRAM_GROUP_CODE" val="l1-1"/>
  <p:tag name="KSO_WM_UNIT_TYPE" val="a"/>
  <p:tag name="KSO_WM_UNIT_INDEX" val="1"/>
  <p:tag name="KSO_WM_UNIT_TEXT_FILL_FORE_SCHEMECOLOR_INDEX" val="5"/>
  <p:tag name="KSO_WM_UNIT_TEXT_FILL_TYPE" val="1"/>
  <p:tag name="KSO_WM_UNIT_USESOURCEFORMAT_APPLY" val="1"/>
</p:tagLst>
</file>

<file path=ppt/tags/tag189.xml><?xml version="1.0" encoding="utf-8"?>
<p:tagLst xmlns:p="http://schemas.openxmlformats.org/presentationml/2006/main">
  <p:tag name="KSO_WM_BEAUTIFY_FLAG" val="#wm#"/>
  <p:tag name="KSO_WM_TEMPLATE_CATEGORY" val="custom"/>
  <p:tag name="KSO_WM_TEMPLATE_INDEX" val="20229144"/>
  <p:tag name="KSO_WM_SLIDE_ID" val="custom20229144_4"/>
  <p:tag name="KSO_WM_TEMPLATE_SUBCATEGORY" val="0"/>
  <p:tag name="KSO_WM_TEMPLATE_MASTER_TYPE" val="1"/>
  <p:tag name="KSO_WM_TEMPLATE_COLOR_TYPE" val="1"/>
  <p:tag name="KSO_WM_SLIDE_ITEM_CNT" val="4"/>
  <p:tag name="KSO_WM_SLIDE_INDEX" val="4"/>
  <p:tag name="KSO_WM_TAG_VERSION" val="1.0"/>
  <p:tag name="KSO_WM_SLIDE_TYPE" val="contents"/>
  <p:tag name="KSO_WM_SLIDE_SUBTYPE" val="diag"/>
  <p:tag name="KSO_WM_DIAGRAM_GROUP_CODE" val="l1-1"/>
  <p:tag name="KSO_WM_SLIDE_DIAGTYPE" val="l"/>
  <p:tag name="KSO_WM_SLIDE_LAYOUT" val="a_l"/>
  <p:tag name="KSO_WM_SLIDE_LAYOUT_CNT" val="1_1"/>
  <p:tag name="KSO_WM_SPECIAL_SOURCE" val="bdnul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29144_7*e*1"/>
  <p:tag name="KSO_WM_TEMPLATE_CATEGORY" val="custom"/>
  <p:tag name="KSO_WM_TEMPLATE_INDEX" val="20229144"/>
  <p:tag name="KSO_WM_UNIT_LAYERLEVEL" val="1"/>
  <p:tag name="KSO_WM_TAG_VERSION" val="1.0"/>
  <p:tag name="KSO_WM_BEAUTIFY_FLAG" val="#wm#"/>
  <p:tag name="KSO_WM_UNIT_PRESET_TEXT" val="01"/>
  <p:tag name="KSO_WM_UNIT_NOCLEAR" val="0"/>
  <p:tag name="KSO_WM_UNIT_VALUE" val="5"/>
  <p:tag name="KSO_WM_UNIT_TYPE" val="e"/>
  <p:tag name="KSO_WM_UNIT_INDEX"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添加标题"/>
  <p:tag name="KSO_WM_UNIT_NOCLEAR" val="0"/>
  <p:tag name="KSO_WM_UNIT_VALUE" val="12"/>
  <p:tag name="KSO_WM_UNIT_TYPE" val="a"/>
  <p:tag name="KSO_WM_UNIT_INDEX"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b*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点击此处添加正文，文字是您思想的提炼，为了演示发布的良好效果，请言简意赅的阐述您的观点。"/>
  <p:tag name="KSO_WM_UNIT_NOCLEAR" val="0"/>
  <p:tag name="KSO_WM_UNIT_VALUE" val="50"/>
  <p:tag name="KSO_WM_UNIT_TYPE" val="b"/>
  <p:tag name="KSO_WM_UNIT_INDEX" val="1"/>
</p:tagLst>
</file>

<file path=ppt/tags/tag193.xml><?xml version="1.0" encoding="utf-8"?>
<p:tagLst xmlns:p="http://schemas.openxmlformats.org/presentationml/2006/main">
  <p:tag name="KSO_WM_BEAUTIFY_FLAG" val="#wm#"/>
  <p:tag name="KSO_WM_TEMPLATE_CATEGORY" val="custom"/>
  <p:tag name="KSO_WM_TEMPLATE_INDEX" val="20229144"/>
  <p:tag name="KSO_WM_SLIDE_ID" val="custom20229144_7"/>
  <p:tag name="KSO_WM_TEMPLATE_SUBCATEGORY" val="0"/>
  <p:tag name="KSO_WM_TEMPLATE_MASTER_TYPE" val="1"/>
  <p:tag name="KSO_WM_TEMPLATE_COLOR_TYPE" val="1"/>
  <p:tag name="KSO_WM_SLIDE_ITEM_CNT" val="0"/>
  <p:tag name="KSO_WM_SLIDE_INDEX" val="7"/>
  <p:tag name="KSO_WM_TAG_VERSION" val="1.0"/>
  <p:tag name="KSO_WM_SLIDE_TYPE" val="sectionTitle"/>
  <p:tag name="KSO_WM_SLIDE_SUBTYPE" val="pureTxt"/>
  <p:tag name="KSO_WM_SLIDE_LAYOUT" val="a_b_e"/>
  <p:tag name="KSO_WM_SLIDE_LAYOUT_CNT" val="1_1_1"/>
  <p:tag name="KSO_WM_SPECIAL_SOURCE" val="bdnull"/>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i*1_1"/>
  <p:tag name="KSO_WM_TEMPLATE_CATEGORY" val="custom"/>
  <p:tag name="KSO_WM_TEMPLATE_INDEX" val="20229144"/>
  <p:tag name="KSO_WM_UNIT_LAYERLEVEL" val="1_1"/>
  <p:tag name="KSO_WM_TAG_VERSION" val="1.0"/>
  <p:tag name="KSO_WM_BEAUTIFY_FLAG" val="#wm#"/>
  <p:tag name="KSO_WM_UNIT_TYPE" val="h_i"/>
  <p:tag name="KSO_WM_UNIT_INDEX" val="1_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wm#"/>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i*1_2"/>
  <p:tag name="KSO_WM_TEMPLATE_CATEGORY" val="custom"/>
  <p:tag name="KSO_WM_TEMPLATE_INDEX" val="20229144"/>
  <p:tag name="KSO_WM_UNIT_LAYERLEVEL" val="1_1"/>
  <p:tag name="KSO_WM_TAG_VERSION" val="1.0"/>
  <p:tag name="KSO_WM_BEAUTIFY_FLAG" val="#wm#"/>
  <p:tag name="KSO_WM_UNIT_TYPE" val="h_i"/>
  <p:tag name="KSO_WM_UNIT_INDEX" val="1_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1"/>
  <p:tag name="KSO_WM_TEMPLATE_CATEGORY" val="custom"/>
  <p:tag name="KSO_WM_TEMPLATE_INDEX" val="20229144"/>
  <p:tag name="KSO_WM_UNIT_LAYERLEVEL" val="1"/>
  <p:tag name="KSO_WM_TAG_VERSION" val="1.0"/>
  <p:tag name="KSO_WM_BEAUTIFY_FLAG" val="#wm#"/>
  <p:tag name="KSO_WM_UNIT_TYPE" val="i"/>
  <p:tag name="KSO_WM_UNIT_INDEX"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2"/>
  <p:tag name="KSO_WM_TEMPLATE_CATEGORY" val="custom"/>
  <p:tag name="KSO_WM_TEMPLATE_INDEX" val="20229144"/>
  <p:tag name="KSO_WM_UNIT_LAYERLEVEL" val="1"/>
  <p:tag name="KSO_WM_TAG_VERSION" val="1.0"/>
  <p:tag name="KSO_WM_BEAUTIFY_FLAG" val="#wm#"/>
  <p:tag name="KSO_WM_UNIT_TYPE" val="i"/>
  <p:tag name="KSO_WM_UNIT_INDEX"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3"/>
  <p:tag name="KSO_WM_TEMPLATE_CATEGORY" val="custom"/>
  <p:tag name="KSO_WM_TEMPLATE_INDEX" val="20229144"/>
  <p:tag name="KSO_WM_UNIT_LAYERLEVEL" val="1"/>
  <p:tag name="KSO_WM_TAG_VERSION" val="1.0"/>
  <p:tag name="KSO_WM_BEAUTIFY_FLAG" val="#wm#"/>
  <p:tag name="KSO_WM_UNIT_TYPE" val="i"/>
  <p:tag name="KSO_WM_UNIT_INDEX" val="3"/>
</p:tagLst>
</file>

<file path=ppt/tags/tag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PLACING_PICTURE_USER_VIEWPORT" val="{&quot;height&quot;:5074,&quot;width&quot;:2218}"/>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201.xml><?xml version="1.0" encoding="utf-8"?>
<p:tagLst xmlns:p="http://schemas.openxmlformats.org/presentationml/2006/main">
  <p:tag name="KSO_WM_BEAUTIFY_FLAG" val="#wm#"/>
  <p:tag name="KSO_WM_TEMPLATE_CATEGORY" val="custom"/>
  <p:tag name="KSO_WM_TEMPLATE_INDEX" val="20229144"/>
  <p:tag name="KSO_WM_SLIDE_ID" val="custom20229144_15"/>
  <p:tag name="KSO_WM_TEMPLATE_SUBCATEGORY" val="0"/>
  <p:tag name="KSO_WM_TEMPLATE_MASTER_TYPE" val="1"/>
  <p:tag name="KSO_WM_TEMPLATE_COLOR_TYPE" val="1"/>
  <p:tag name="KSO_WM_SLIDE_ITEM_CNT" val="0"/>
  <p:tag name="KSO_WM_SLIDE_INDEX" val="15"/>
  <p:tag name="KSO_WM_TAG_VERSION" val="1.0"/>
  <p:tag name="KSO_WM_SLIDE_TYPE" val="text"/>
  <p:tag name="KSO_WM_SLIDE_SUBTYPE" val="picTxt"/>
  <p:tag name="KSO_WM_SLIDE_SIZE" val="378.5*171.55"/>
  <p:tag name="KSO_WM_SLIDE_POSITION" val="537.7*151.9"/>
  <p:tag name="KSO_WM_SLIDE_LAYOUT" val="d_h"/>
  <p:tag name="KSO_WM_SLIDE_LAYOUT_CNT" val="3_1"/>
  <p:tag name="KSO_WM_SPECIAL_SOURCE" val="bdnull"/>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i*1_1"/>
  <p:tag name="KSO_WM_TEMPLATE_CATEGORY" val="custom"/>
  <p:tag name="KSO_WM_TEMPLATE_INDEX" val="20229144"/>
  <p:tag name="KSO_WM_UNIT_LAYERLEVEL" val="1_1"/>
  <p:tag name="KSO_WM_TAG_VERSION" val="1.0"/>
  <p:tag name="KSO_WM_BEAUTIFY_FLAG" val="#wm#"/>
  <p:tag name="KSO_WM_UNIT_TYPE" val="h_i"/>
  <p:tag name="KSO_WM_UNIT_INDEX" val="1_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i*1_2"/>
  <p:tag name="KSO_WM_TEMPLATE_CATEGORY" val="custom"/>
  <p:tag name="KSO_WM_TEMPLATE_INDEX" val="20229144"/>
  <p:tag name="KSO_WM_UNIT_LAYERLEVEL" val="1_1"/>
  <p:tag name="KSO_WM_TAG_VERSION" val="1.0"/>
  <p:tag name="KSO_WM_BEAUTIFY_FLAG" val="#wm#"/>
  <p:tag name="KSO_WM_UNIT_TYPE" val="h_i"/>
  <p:tag name="KSO_WM_UNIT_INDEX" val="1_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1"/>
  <p:tag name="KSO_WM_TEMPLATE_CATEGORY" val="custom"/>
  <p:tag name="KSO_WM_TEMPLATE_INDEX" val="20229144"/>
  <p:tag name="KSO_WM_UNIT_LAYERLEVEL" val="1"/>
  <p:tag name="KSO_WM_TAG_VERSION" val="1.0"/>
  <p:tag name="KSO_WM_BEAUTIFY_FLAG" val="#wm#"/>
  <p:tag name="KSO_WM_UNIT_TYPE" val="i"/>
  <p:tag name="KSO_WM_UNIT_INDEX"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2"/>
  <p:tag name="KSO_WM_TEMPLATE_CATEGORY" val="custom"/>
  <p:tag name="KSO_WM_TEMPLATE_INDEX" val="20229144"/>
  <p:tag name="KSO_WM_UNIT_LAYERLEVEL" val="1"/>
  <p:tag name="KSO_WM_TAG_VERSION" val="1.0"/>
  <p:tag name="KSO_WM_BEAUTIFY_FLAG" val="#wm#"/>
  <p:tag name="KSO_WM_UNIT_TYPE" val="i"/>
  <p:tag name="KSO_WM_UNIT_INDEX"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3"/>
  <p:tag name="KSO_WM_TEMPLATE_CATEGORY" val="custom"/>
  <p:tag name="KSO_WM_TEMPLATE_INDEX" val="20229144"/>
  <p:tag name="KSO_WM_UNIT_LAYERLEVEL" val="1"/>
  <p:tag name="KSO_WM_TAG_VERSION" val="1.0"/>
  <p:tag name="KSO_WM_BEAUTIFY_FLAG" val="#wm#"/>
  <p:tag name="KSO_WM_UNIT_TYPE" val="i"/>
  <p:tag name="KSO_WM_UNIT_INDEX" val="3"/>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29144"/>
  <p:tag name="KSO_WM_SLIDE_ID" val="custom20229144_15"/>
  <p:tag name="KSO_WM_TEMPLATE_SUBCATEGORY" val="0"/>
  <p:tag name="KSO_WM_TEMPLATE_MASTER_TYPE" val="1"/>
  <p:tag name="KSO_WM_TEMPLATE_COLOR_TYPE" val="1"/>
  <p:tag name="KSO_WM_SLIDE_ITEM_CNT" val="0"/>
  <p:tag name="KSO_WM_SLIDE_INDEX" val="15"/>
  <p:tag name="KSO_WM_TAG_VERSION" val="1.0"/>
  <p:tag name="KSO_WM_SLIDE_TYPE" val="text"/>
  <p:tag name="KSO_WM_SLIDE_SUBTYPE" val="picTxt"/>
  <p:tag name="KSO_WM_SLIDE_SIZE" val="378.5*171.55"/>
  <p:tag name="KSO_WM_SLIDE_POSITION" val="537.7*151.9"/>
  <p:tag name="KSO_WM_SLIDE_LAYOUT" val="d_h"/>
  <p:tag name="KSO_WM_SLIDE_LAYOUT_CNT" val="3_1"/>
  <p:tag name="KSO_WM_SPECIAL_SOURCE" val="bdnull"/>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i*1_1"/>
  <p:tag name="KSO_WM_TEMPLATE_CATEGORY" val="custom"/>
  <p:tag name="KSO_WM_TEMPLATE_INDEX" val="20229144"/>
  <p:tag name="KSO_WM_UNIT_LAYERLEVEL" val="1_1"/>
  <p:tag name="KSO_WM_TAG_VERSION" val="1.0"/>
  <p:tag name="KSO_WM_BEAUTIFY_FLAG" val="#wm#"/>
  <p:tag name="KSO_WM_UNIT_TYPE" val="h_i"/>
  <p:tag name="KSO_WM_UNIT_INDEX" val="1_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wm#"/>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i*1_2"/>
  <p:tag name="KSO_WM_TEMPLATE_CATEGORY" val="custom"/>
  <p:tag name="KSO_WM_TEMPLATE_INDEX" val="20229144"/>
  <p:tag name="KSO_WM_UNIT_LAYERLEVEL" val="1_1"/>
  <p:tag name="KSO_WM_TAG_VERSION" val="1.0"/>
  <p:tag name="KSO_WM_BEAUTIFY_FLAG" val="#wm#"/>
  <p:tag name="KSO_WM_UNIT_TYPE" val="h_i"/>
  <p:tag name="KSO_WM_UNIT_INDEX" val="1_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1"/>
  <p:tag name="KSO_WM_TEMPLATE_CATEGORY" val="custom"/>
  <p:tag name="KSO_WM_TEMPLATE_INDEX" val="20229144"/>
  <p:tag name="KSO_WM_UNIT_LAYERLEVEL" val="1"/>
  <p:tag name="KSO_WM_TAG_VERSION" val="1.0"/>
  <p:tag name="KSO_WM_BEAUTIFY_FLAG" val="#wm#"/>
  <p:tag name="KSO_WM_UNIT_TYPE" val="i"/>
  <p:tag name="KSO_WM_UNIT_INDEX"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2"/>
  <p:tag name="KSO_WM_TEMPLATE_CATEGORY" val="custom"/>
  <p:tag name="KSO_WM_TEMPLATE_INDEX" val="20229144"/>
  <p:tag name="KSO_WM_UNIT_LAYERLEVEL" val="1"/>
  <p:tag name="KSO_WM_TAG_VERSION" val="1.0"/>
  <p:tag name="KSO_WM_BEAUTIFY_FLAG" val="#wm#"/>
  <p:tag name="KSO_WM_UNIT_TYPE" val="i"/>
  <p:tag name="KSO_WM_UNIT_INDEX"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i*3"/>
  <p:tag name="KSO_WM_TEMPLATE_CATEGORY" val="custom"/>
  <p:tag name="KSO_WM_TEMPLATE_INDEX" val="20229144"/>
  <p:tag name="KSO_WM_UNIT_LAYERLEVEL" val="1"/>
  <p:tag name="KSO_WM_TAG_VERSION" val="1.0"/>
  <p:tag name="KSO_WM_BEAUTIFY_FLAG" val="#wm#"/>
  <p:tag name="KSO_WM_UNIT_TYPE" val="i"/>
  <p:tag name="KSO_WM_UNIT_INDEX" val="3"/>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5*h_a*1_1"/>
  <p:tag name="KSO_WM_TEMPLATE_CATEGORY" val="custom"/>
  <p:tag name="KSO_WM_TEMPLATE_INDEX" val="20229144"/>
  <p:tag name="KSO_WM_UNIT_LAYERLEVEL" val="1_1"/>
  <p:tag name="KSO_WM_TAG_VERSION" val="1.0"/>
  <p:tag name="KSO_WM_BEAUTIFY_FLAG" val=""/>
  <p:tag name="KSO_WM_UNIT_ISCONTENTSTITLE" val="0"/>
  <p:tag name="KSO_WM_UNIT_ISNUMDGMTITLE" val="0"/>
  <p:tag name="KSO_WM_UNIT_PRESET_TEXT" val="单击此处添加标题"/>
  <p:tag name="KSO_WM_UNIT_NOCLEAR" val="0"/>
  <p:tag name="KSO_WM_UNIT_VALUE" val="15"/>
  <p:tag name="KSO_WM_UNIT_TYPE" val="h_a"/>
  <p:tag name="KSO_WM_UNIT_INDEX" val="1_1"/>
</p:tagLst>
</file>

<file path=ppt/tags/tag218.xml><?xml version="1.0" encoding="utf-8"?>
<p:tagLst xmlns:p="http://schemas.openxmlformats.org/presentationml/2006/main">
  <p:tag name="KSO_WM_BEAUTIFY_FLAG" val="#wm#"/>
  <p:tag name="KSO_WM_TEMPLATE_CATEGORY" val="custom"/>
  <p:tag name="KSO_WM_TEMPLATE_INDEX" val="20229144"/>
  <p:tag name="KSO_WM_SLIDE_ID" val="custom20229144_15"/>
  <p:tag name="KSO_WM_TEMPLATE_SUBCATEGORY" val="0"/>
  <p:tag name="KSO_WM_TEMPLATE_MASTER_TYPE" val="1"/>
  <p:tag name="KSO_WM_TEMPLATE_COLOR_TYPE" val="1"/>
  <p:tag name="KSO_WM_SLIDE_ITEM_CNT" val="0"/>
  <p:tag name="KSO_WM_SLIDE_INDEX" val="15"/>
  <p:tag name="KSO_WM_TAG_VERSION" val="1.0"/>
  <p:tag name="KSO_WM_SLIDE_TYPE" val="text"/>
  <p:tag name="KSO_WM_SLIDE_SUBTYPE" val="picTxt"/>
  <p:tag name="KSO_WM_SLIDE_SIZE" val="378.5*171.55"/>
  <p:tag name="KSO_WM_SLIDE_POSITION" val="537.7*151.9"/>
  <p:tag name="KSO_WM_SLIDE_LAYOUT" val="d_h"/>
  <p:tag name="KSO_WM_SLIDE_LAYOUT_CNT" val="3_1"/>
  <p:tag name="KSO_WM_SPECIAL_SOURCE" val="bdnull"/>
</p:tagLst>
</file>

<file path=ppt/tags/tag21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29144_7*e*1"/>
  <p:tag name="KSO_WM_TEMPLATE_CATEGORY" val="custom"/>
  <p:tag name="KSO_WM_TEMPLATE_INDEX" val="20229144"/>
  <p:tag name="KSO_WM_UNIT_LAYERLEVEL" val="1"/>
  <p:tag name="KSO_WM_TAG_VERSION" val="1.0"/>
  <p:tag name="KSO_WM_BEAUTIFY_FLAG" val="#wm#"/>
  <p:tag name="KSO_WM_UNIT_PRESET_TEXT" val="01"/>
  <p:tag name="KSO_WM_UNIT_NOCLEAR" val="0"/>
  <p:tag name="KSO_WM_UNIT_VALUE" val="5"/>
  <p:tag name="KSO_WM_UNIT_TYPE" val="e"/>
  <p:tag name="KSO_WM_UNIT_INDEX"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添加标题"/>
  <p:tag name="KSO_WM_UNIT_NOCLEAR" val="0"/>
  <p:tag name="KSO_WM_UNIT_VALUE" val="12"/>
  <p:tag name="KSO_WM_UNIT_TYPE" val="a"/>
  <p:tag name="KSO_WM_UNIT_INDEX"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b*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点击此处添加正文，文字是您思想的提炼，为了演示发布的良好效果，请言简意赅的阐述您的观点。"/>
  <p:tag name="KSO_WM_UNIT_NOCLEAR" val="0"/>
  <p:tag name="KSO_WM_UNIT_VALUE" val="50"/>
  <p:tag name="KSO_WM_UNIT_TYPE" val="b"/>
  <p:tag name="KSO_WM_UNIT_INDEX" val="1"/>
</p:tagLst>
</file>

<file path=ppt/tags/tag222.xml><?xml version="1.0" encoding="utf-8"?>
<p:tagLst xmlns:p="http://schemas.openxmlformats.org/presentationml/2006/main">
  <p:tag name="KSO_WM_BEAUTIFY_FLAG" val="#wm#"/>
  <p:tag name="KSO_WM_TEMPLATE_CATEGORY" val="custom"/>
  <p:tag name="KSO_WM_TEMPLATE_INDEX" val="20229144"/>
  <p:tag name="KSO_WM_SLIDE_ID" val="custom20229144_7"/>
  <p:tag name="KSO_WM_TEMPLATE_SUBCATEGORY" val="0"/>
  <p:tag name="KSO_WM_TEMPLATE_MASTER_TYPE" val="1"/>
  <p:tag name="KSO_WM_TEMPLATE_COLOR_TYPE" val="1"/>
  <p:tag name="KSO_WM_SLIDE_ITEM_CNT" val="0"/>
  <p:tag name="KSO_WM_SLIDE_INDEX" val="7"/>
  <p:tag name="KSO_WM_TAG_VERSION" val="1.0"/>
  <p:tag name="KSO_WM_SLIDE_TYPE" val="sectionTitle"/>
  <p:tag name="KSO_WM_SLIDE_SUBTYPE" val="pureTxt"/>
  <p:tag name="KSO_WM_SLIDE_LAYOUT" val="a_b_e"/>
  <p:tag name="KSO_WM_SLIDE_LAYOUT_CNT" val="1_1_1"/>
  <p:tag name="KSO_WM_SPECIAL_SOURCE" val="bdnull"/>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1"/>
  <p:tag name="KSO_WM_TEMPLATE_CATEGORY" val="custom"/>
  <p:tag name="KSO_WM_TEMPLATE_INDEX" val="20229144"/>
  <p:tag name="KSO_WM_UNIT_LAYERLEVEL" val="1"/>
  <p:tag name="KSO_WM_TAG_VERSION" val="1.0"/>
  <p:tag name="KSO_WM_BEAUTIFY_FLAG" val="#wm#"/>
  <p:tag name="KSO_WM_UNIT_TYPE" val="i"/>
  <p:tag name="KSO_WM_UNIT_INDEX"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2"/>
  <p:tag name="KSO_WM_TEMPLATE_CATEGORY" val="custom"/>
  <p:tag name="KSO_WM_TEMPLATE_INDEX" val="20229144"/>
  <p:tag name="KSO_WM_UNIT_LAYERLEVEL" val="1"/>
  <p:tag name="KSO_WM_TAG_VERSION" val="1.0"/>
  <p:tag name="KSO_WM_BEAUTIFY_FLAG" val="#wm#"/>
  <p:tag name="KSO_WM_UNIT_TYPE" val="i"/>
  <p:tag name="KSO_WM_UNIT_INDEX"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3"/>
  <p:tag name="KSO_WM_TEMPLATE_CATEGORY" val="custom"/>
  <p:tag name="KSO_WM_TEMPLATE_INDEX" val="20229144"/>
  <p:tag name="KSO_WM_UNIT_LAYERLEVEL" val="1"/>
  <p:tag name="KSO_WM_TAG_VERSION" val="1.0"/>
  <p:tag name="KSO_WM_BEAUTIFY_FLAG" val="#wm#"/>
  <p:tag name="KSO_WM_UNIT_TYPE" val="i"/>
  <p:tag name="KSO_WM_UNIT_INDEX" val="3"/>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4"/>
  <p:tag name="KSO_WM_TEMPLATE_CATEGORY" val="custom"/>
  <p:tag name="KSO_WM_TEMPLATE_INDEX" val="20229144"/>
  <p:tag name="KSO_WM_UNIT_LAYERLEVEL" val="1"/>
  <p:tag name="KSO_WM_TAG_VERSION" val="1.0"/>
  <p:tag name="KSO_WM_BEAUTIFY_FLAG" val="#wm#"/>
  <p:tag name="KSO_WM_UNIT_TYPE" val="i"/>
  <p:tag name="KSO_WM_UNIT_INDEX" val="4"/>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5"/>
  <p:tag name="KSO_WM_TEMPLATE_CATEGORY" val="custom"/>
  <p:tag name="KSO_WM_TEMPLATE_INDEX" val="20229144"/>
  <p:tag name="KSO_WM_UNIT_LAYERLEVEL" val="1"/>
  <p:tag name="KSO_WM_TAG_VERSION" val="1.0"/>
  <p:tag name="KSO_WM_BEAUTIFY_FLAG" val="#wm#"/>
  <p:tag name="KSO_WM_UNIT_TYPE" val="i"/>
  <p:tag name="KSO_WM_UNIT_INDEX" val="5"/>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6"/>
  <p:tag name="KSO_WM_TEMPLATE_CATEGORY" val="custom"/>
  <p:tag name="KSO_WM_TEMPLATE_INDEX" val="20229144"/>
  <p:tag name="KSO_WM_UNIT_LAYERLEVEL" val="1"/>
  <p:tag name="KSO_WM_TAG_VERSION" val="1.0"/>
  <p:tag name="KSO_WM_BEAUTIFY_FLAG" val="#wm#"/>
  <p:tag name="KSO_WM_UNIT_TYPE" val="i"/>
  <p:tag name="KSO_WM_UNIT_INDEX" val="6"/>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7"/>
  <p:tag name="KSO_WM_TEMPLATE_CATEGORY" val="custom"/>
  <p:tag name="KSO_WM_TEMPLATE_INDEX" val="20229144"/>
  <p:tag name="KSO_WM_UNIT_LAYERLEVEL" val="1"/>
  <p:tag name="KSO_WM_TAG_VERSION" val="1.0"/>
  <p:tag name="KSO_WM_BEAUTIFY_FLAG" val="#wm#"/>
  <p:tag name="KSO_WM_UNIT_TYPE" val="i"/>
  <p:tag name="KSO_WM_UNIT_INDEX" val="7"/>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8"/>
  <p:tag name="KSO_WM_TEMPLATE_CATEGORY" val="custom"/>
  <p:tag name="KSO_WM_TEMPLATE_INDEX" val="20229144"/>
  <p:tag name="KSO_WM_UNIT_LAYERLEVEL" val="1"/>
  <p:tag name="KSO_WM_TAG_VERSION" val="1.0"/>
  <p:tag name="KSO_WM_BEAUTIFY_FLAG" val="#wm#"/>
  <p:tag name="KSO_WM_UNIT_TYPE" val="i"/>
  <p:tag name="KSO_WM_UNIT_INDEX" val="8"/>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f*1"/>
  <p:tag name="KSO_WM_TEMPLATE_CATEGORY" val="custom"/>
  <p:tag name="KSO_WM_TEMPLATE_INDEX" val="20229144"/>
  <p:tag name="KSO_WM_UNIT_LAYERLEVEL" val="1"/>
  <p:tag name="KSO_WM_TAG_VERSION" val="1.0"/>
  <p:tag name="KSO_WM_BEAUTIFY_FLAG" val="#wm#"/>
  <p:tag name="KSO_WM_UNIT_SUBTYPE" val="a"/>
  <p:tag name="KSO_WM_UNIT_PRESET_TEXT" val="您的正文已经经简明扼要，字字珠玑，但信息却千丝万缕、错综复杂，需要用更多的文字来表述；但请您尽可能提炼思想的精髓，否则容易造成观者的阅读压力，适得其反。"/>
  <p:tag name="KSO_WM_UNIT_NOCLEAR" val="0"/>
  <p:tag name="KSO_WM_UNIT_VALUE" val="135"/>
  <p:tag name="KSO_WM_UNIT_TYPE" val="f"/>
  <p:tag name="KSO_WM_UNIT_INDEX"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f*1"/>
  <p:tag name="KSO_WM_TEMPLATE_CATEGORY" val="custom"/>
  <p:tag name="KSO_WM_TEMPLATE_INDEX" val="20229144"/>
  <p:tag name="KSO_WM_UNIT_LAYERLEVEL" val="1"/>
  <p:tag name="KSO_WM_TAG_VERSION" val="1.0"/>
  <p:tag name="KSO_WM_BEAUTIFY_FLAG" val=""/>
  <p:tag name="KSO_WM_UNIT_SUBTYPE" val="a"/>
  <p:tag name="KSO_WM_UNIT_PRESET_TEXT" val="您的正文已经经简明扼要，字字珠玑，但信息却千丝万缕、错综复杂，需要用更多的文字来表述；但请您尽可能提炼思想的精髓，否则容易造成观者的阅读压力，适得其反。"/>
  <p:tag name="KSO_WM_UNIT_NOCLEAR" val="0"/>
  <p:tag name="KSO_WM_UNIT_VALUE" val="135"/>
  <p:tag name="KSO_WM_UNIT_TYPE" val="f"/>
  <p:tag name="KSO_WM_UNIT_INDEX" val="1"/>
</p:tagLst>
</file>

<file path=ppt/tags/tag233.xml><?xml version="1.0" encoding="utf-8"?>
<p:tagLst xmlns:p="http://schemas.openxmlformats.org/presentationml/2006/main">
  <p:tag name="KSO_WM_BEAUTIFY_FLAG" val="#wm#"/>
  <p:tag name="KSO_WM_TEMPLATE_CATEGORY" val="custom"/>
  <p:tag name="KSO_WM_TEMPLATE_INDEX" val="20229144"/>
  <p:tag name="KSO_WM_SLIDE_ID" val="custom20229144_8"/>
  <p:tag name="KSO_WM_TEMPLATE_SUBCATEGORY" val="0"/>
  <p:tag name="KSO_WM_TEMPLATE_MASTER_TYPE" val="1"/>
  <p:tag name="KSO_WM_TEMPLATE_COLOR_TYPE" val="1"/>
  <p:tag name="KSO_WM_SLIDE_ITEM_CNT" val="0"/>
  <p:tag name="KSO_WM_SLIDE_INDEX" val="8"/>
  <p:tag name="KSO_WM_TAG_VERSION" val="1.0"/>
  <p:tag name="KSO_WM_SLIDE_TYPE" val="text"/>
  <p:tag name="KSO_WM_SLIDE_SUBTYPE" val="picTxt"/>
  <p:tag name="KSO_WM_SLIDE_SIZE" val="916*541"/>
  <p:tag name="KSO_WM_SLIDE_POSITION" val="-10*0"/>
  <p:tag name="KSO_WM_SLIDE_LAYOUT" val="a_d_f"/>
  <p:tag name="KSO_WM_SLIDE_LAYOUT_CNT" val="1_1_1"/>
  <p:tag name="KSO_WM_SPECIAL_SOURCE" val="bdnull"/>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1"/>
  <p:tag name="KSO_WM_TEMPLATE_CATEGORY" val="custom"/>
  <p:tag name="KSO_WM_TEMPLATE_INDEX" val="20229144"/>
  <p:tag name="KSO_WM_UNIT_LAYERLEVEL" val="1"/>
  <p:tag name="KSO_WM_TAG_VERSION" val="1.0"/>
  <p:tag name="KSO_WM_BEAUTIFY_FLAG" val="#wm#"/>
  <p:tag name="KSO_WM_UNIT_TYPE" val="i"/>
  <p:tag name="KSO_WM_UNIT_INDEX"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2"/>
  <p:tag name="KSO_WM_TEMPLATE_CATEGORY" val="custom"/>
  <p:tag name="KSO_WM_TEMPLATE_INDEX" val="20229144"/>
  <p:tag name="KSO_WM_UNIT_LAYERLEVEL" val="1"/>
  <p:tag name="KSO_WM_TAG_VERSION" val="1.0"/>
  <p:tag name="KSO_WM_BEAUTIFY_FLAG" val="#wm#"/>
  <p:tag name="KSO_WM_UNIT_TYPE" val="i"/>
  <p:tag name="KSO_WM_UNIT_INDEX"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3"/>
  <p:tag name="KSO_WM_TEMPLATE_CATEGORY" val="custom"/>
  <p:tag name="KSO_WM_TEMPLATE_INDEX" val="20229144"/>
  <p:tag name="KSO_WM_UNIT_LAYERLEVEL" val="1"/>
  <p:tag name="KSO_WM_TAG_VERSION" val="1.0"/>
  <p:tag name="KSO_WM_BEAUTIFY_FLAG" val="#wm#"/>
  <p:tag name="KSO_WM_UNIT_TYPE" val="i"/>
  <p:tag name="KSO_WM_UNIT_INDEX" val="3"/>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4"/>
  <p:tag name="KSO_WM_TEMPLATE_CATEGORY" val="custom"/>
  <p:tag name="KSO_WM_TEMPLATE_INDEX" val="20229144"/>
  <p:tag name="KSO_WM_UNIT_LAYERLEVEL" val="1"/>
  <p:tag name="KSO_WM_TAG_VERSION" val="1.0"/>
  <p:tag name="KSO_WM_BEAUTIFY_FLAG" val="#wm#"/>
  <p:tag name="KSO_WM_UNIT_TYPE" val="i"/>
  <p:tag name="KSO_WM_UNIT_INDEX" val="4"/>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5"/>
  <p:tag name="KSO_WM_TEMPLATE_CATEGORY" val="custom"/>
  <p:tag name="KSO_WM_TEMPLATE_INDEX" val="20229144"/>
  <p:tag name="KSO_WM_UNIT_LAYERLEVEL" val="1"/>
  <p:tag name="KSO_WM_TAG_VERSION" val="1.0"/>
  <p:tag name="KSO_WM_BEAUTIFY_FLAG" val="#wm#"/>
  <p:tag name="KSO_WM_UNIT_TYPE" val="i"/>
  <p:tag name="KSO_WM_UNIT_INDEX" val="5"/>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6"/>
  <p:tag name="KSO_WM_TEMPLATE_CATEGORY" val="custom"/>
  <p:tag name="KSO_WM_TEMPLATE_INDEX" val="20229144"/>
  <p:tag name="KSO_WM_UNIT_LAYERLEVEL" val="1"/>
  <p:tag name="KSO_WM_TAG_VERSION" val="1.0"/>
  <p:tag name="KSO_WM_BEAUTIFY_FLAG" val="#wm#"/>
  <p:tag name="KSO_WM_UNIT_TYPE" val="i"/>
  <p:tag name="KSO_WM_UNIT_INDEX" val="6"/>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7"/>
  <p:tag name="KSO_WM_TEMPLATE_CATEGORY" val="custom"/>
  <p:tag name="KSO_WM_TEMPLATE_INDEX" val="20229144"/>
  <p:tag name="KSO_WM_UNIT_LAYERLEVEL" val="1"/>
  <p:tag name="KSO_WM_TAG_VERSION" val="1.0"/>
  <p:tag name="KSO_WM_BEAUTIFY_FLAG" val="#wm#"/>
  <p:tag name="KSO_WM_UNIT_TYPE" val="i"/>
  <p:tag name="KSO_WM_UNIT_INDEX" val="7"/>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i*8"/>
  <p:tag name="KSO_WM_TEMPLATE_CATEGORY" val="custom"/>
  <p:tag name="KSO_WM_TEMPLATE_INDEX" val="20229144"/>
  <p:tag name="KSO_WM_UNIT_LAYERLEVEL" val="1"/>
  <p:tag name="KSO_WM_TAG_VERSION" val="1.0"/>
  <p:tag name="KSO_WM_BEAUTIFY_FLAG" val="#wm#"/>
  <p:tag name="KSO_WM_UNIT_TYPE" val="i"/>
  <p:tag name="KSO_WM_UNIT_INDEX" val="8"/>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添加内容标题"/>
  <p:tag name="KSO_WM_UNIT_NOCLEAR" val="0"/>
  <p:tag name="KSO_WM_UNIT_VALUE" val="9"/>
  <p:tag name="KSO_WM_UNIT_TYPE" val="a"/>
  <p:tag name="KSO_WM_UNIT_INDEX" val="1"/>
</p:tagLst>
</file>

<file path=ppt/tags/tag243.xml><?xml version="1.0" encoding="utf-8"?>
<p:tagLst xmlns:p="http://schemas.openxmlformats.org/presentationml/2006/main">
  <p:tag name="KSO_WM_BEAUTIFY_FLAG" val="#wm#"/>
  <p:tag name="KSO_WM_TEMPLATE_CATEGORY" val="custom"/>
  <p:tag name="KSO_WM_TEMPLATE_INDEX" val="20229144"/>
  <p:tag name="KSO_WM_SLIDE_ID" val="custom20229144_8"/>
  <p:tag name="KSO_WM_TEMPLATE_SUBCATEGORY" val="0"/>
  <p:tag name="KSO_WM_TEMPLATE_MASTER_TYPE" val="1"/>
  <p:tag name="KSO_WM_TEMPLATE_COLOR_TYPE" val="1"/>
  <p:tag name="KSO_WM_SLIDE_ITEM_CNT" val="0"/>
  <p:tag name="KSO_WM_SLIDE_INDEX" val="8"/>
  <p:tag name="KSO_WM_TAG_VERSION" val="1.0"/>
  <p:tag name="KSO_WM_SLIDE_TYPE" val="text"/>
  <p:tag name="KSO_WM_SLIDE_SUBTYPE" val="picTxt"/>
  <p:tag name="KSO_WM_SLIDE_SIZE" val="916*541"/>
  <p:tag name="KSO_WM_SLIDE_POSITION" val="-10*0"/>
  <p:tag name="KSO_WM_SLIDE_LAYOUT" val="a_d_f"/>
  <p:tag name="KSO_WM_SLIDE_LAYOUT_CNT" val="1_1_1"/>
  <p:tag name="KSO_WM_SPECIAL_SOURCE" val="bdnull"/>
</p:tagLst>
</file>

<file path=ppt/tags/tag244.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29144_7*e*1"/>
  <p:tag name="KSO_WM_TEMPLATE_CATEGORY" val="custom"/>
  <p:tag name="KSO_WM_TEMPLATE_INDEX" val="20229144"/>
  <p:tag name="KSO_WM_UNIT_LAYERLEVEL" val="1"/>
  <p:tag name="KSO_WM_TAG_VERSION" val="1.0"/>
  <p:tag name="KSO_WM_BEAUTIFY_FLAG" val="#wm#"/>
  <p:tag name="KSO_WM_UNIT_PRESET_TEXT" val="01"/>
  <p:tag name="KSO_WM_UNIT_NOCLEAR" val="0"/>
  <p:tag name="KSO_WM_UNIT_VALUE" val="5"/>
  <p:tag name="KSO_WM_UNIT_TYPE" val="e"/>
  <p:tag name="KSO_WM_UNIT_INDEX"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添加标题"/>
  <p:tag name="KSO_WM_UNIT_NOCLEAR" val="0"/>
  <p:tag name="KSO_WM_UNIT_VALUE" val="12"/>
  <p:tag name="KSO_WM_UNIT_TYPE" val="a"/>
  <p:tag name="KSO_WM_UNIT_INDEX"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b*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点击此处添加正文，文字是您思想的提炼，为了演示发布的良好效果，请言简意赅的阐述您的观点。"/>
  <p:tag name="KSO_WM_UNIT_NOCLEAR" val="0"/>
  <p:tag name="KSO_WM_UNIT_VALUE" val="50"/>
  <p:tag name="KSO_WM_UNIT_TYPE" val="b"/>
  <p:tag name="KSO_WM_UNIT_INDEX" val="1"/>
</p:tagLst>
</file>

<file path=ppt/tags/tag247.xml><?xml version="1.0" encoding="utf-8"?>
<p:tagLst xmlns:p="http://schemas.openxmlformats.org/presentationml/2006/main">
  <p:tag name="KSO_WM_BEAUTIFY_FLAG" val="#wm#"/>
  <p:tag name="KSO_WM_TEMPLATE_CATEGORY" val="custom"/>
  <p:tag name="KSO_WM_TEMPLATE_INDEX" val="20229144"/>
  <p:tag name="KSO_WM_SLIDE_ID" val="custom20229144_7"/>
  <p:tag name="KSO_WM_TEMPLATE_SUBCATEGORY" val="0"/>
  <p:tag name="KSO_WM_TEMPLATE_MASTER_TYPE" val="1"/>
  <p:tag name="KSO_WM_TEMPLATE_COLOR_TYPE" val="1"/>
  <p:tag name="KSO_WM_SLIDE_ITEM_CNT" val="0"/>
  <p:tag name="KSO_WM_SLIDE_INDEX" val="7"/>
  <p:tag name="KSO_WM_TAG_VERSION" val="1.0"/>
  <p:tag name="KSO_WM_SLIDE_TYPE" val="sectionTitle"/>
  <p:tag name="KSO_WM_SLIDE_SUBTYPE" val="pureTxt"/>
  <p:tag name="KSO_WM_SLIDE_LAYOUT" val="a_b_e"/>
  <p:tag name="KSO_WM_SLIDE_LAYOUT_CNT" val="1_1_1"/>
  <p:tag name="KSO_WM_SPECIAL_SOURCE" val="bdnull"/>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i*1"/>
  <p:tag name="KSO_WM_TEMPLATE_CATEGORY" val="custom"/>
  <p:tag name="KSO_WM_TEMPLATE_INDEX" val="20229144"/>
  <p:tag name="KSO_WM_UNIT_LAYERLEVEL" val="1"/>
  <p:tag name="KSO_WM_TAG_VERSION" val="1.0"/>
  <p:tag name="KSO_WM_BEAUTIFY_FLAG" val="#wm#"/>
  <p:tag name="KSO_WM_DIAGRAM_GROUP_CODE" val="l1-2"/>
  <p:tag name="KSO_WM_UNIT_TYPE" val="i"/>
  <p:tag name="KSO_WM_UNIT_INDEX" val="1"/>
  <p:tag name="KSO_WM_UNIT_FILL_FORE_SCHEMECOLOR_INDEX" val="5"/>
  <p:tag name="KSO_WM_UNIT_FILL_TYPE" val="1"/>
  <p:tag name="KSO_WM_UNIT_SHADOW_SCHEMECOLOR_INDEX" val="5"/>
  <p:tag name="KSO_WM_UNIT_TEXT_FILL_FORE_SCHEMECOLOR_INDEX" val="1"/>
  <p:tag name="KSO_WM_UNIT_TEXT_FILL_TYPE" val="1"/>
  <p:tag name="KSO_WM_UNIT_USESOURCEFORMAT_APPLY"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1_3"/>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1_3"/>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1_2"/>
  <p:tag name="KSO_WM_TEMPLATE_CATEGORY" val="custom"/>
  <p:tag name="KSO_WM_TEMPLATE_INDEX" val="20229144"/>
  <p:tag name="KSO_WM_UNIT_LAYERLEVEL" val="1_1_1"/>
  <p:tag name="KSO_WM_TAG_VERSION" val="1.0"/>
  <p:tag name="KSO_WM_BEAUTIFY_FLAG" val="#wm#"/>
  <p:tag name="KSO_WM_DIAGRAM_GROUP_CODE" val="l1-2"/>
  <p:tag name="KSO_WM_UNIT_SUBTYPE" val="d"/>
  <p:tag name="KSO_WM_UNIT_TYPE" val="l_h_i"/>
  <p:tag name="KSO_WM_UNIT_INDEX" val="1_1_2"/>
  <p:tag name="KSO_WM_UNIT_TEXT_FILL_FORE_SCHEMECOLOR_INDEX" val="14"/>
  <p:tag name="KSO_WM_UNIT_TEXT_FILL_TYPE" val="1"/>
  <p:tag name="KSO_WM_UNIT_USESOURCEFORMAT_APPLY"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1_4"/>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1_4"/>
  <p:tag name="KSO_WM_UNIT_FILL_FORE_SCHEMECOLOR_INDEX" val="5"/>
  <p:tag name="KSO_WM_UNIT_FILL_TYPE" val="1"/>
  <p:tag name="KSO_WM_UNIT_TEXT_FILL_FORE_SCHEMECOLOR_INDEX" val="2"/>
  <p:tag name="KSO_WM_UNIT_TEXT_FILL_TYPE" val="1"/>
  <p:tag name="KSO_WM_UNIT_USESOURCEFORMAT_APPLY"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2_3"/>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2_3"/>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2_2"/>
  <p:tag name="KSO_WM_TEMPLATE_CATEGORY" val="custom"/>
  <p:tag name="KSO_WM_TEMPLATE_INDEX" val="20229144"/>
  <p:tag name="KSO_WM_UNIT_LAYERLEVEL" val="1_1_1"/>
  <p:tag name="KSO_WM_TAG_VERSION" val="1.0"/>
  <p:tag name="KSO_WM_BEAUTIFY_FLAG" val="#wm#"/>
  <p:tag name="KSO_WM_DIAGRAM_GROUP_CODE" val="l1-2"/>
  <p:tag name="KSO_WM_UNIT_SUBTYPE" val="d"/>
  <p:tag name="KSO_WM_UNIT_TYPE" val="l_h_i"/>
  <p:tag name="KSO_WM_UNIT_INDEX" val="1_2_2"/>
  <p:tag name="KSO_WM_UNIT_TEXT_FILL_FORE_SCHEMECOLOR_INDEX" val="14"/>
  <p:tag name="KSO_WM_UNIT_TEXT_FILL_TYPE" val="1"/>
  <p:tag name="KSO_WM_UNIT_USESOURCEFORMAT_APPLY"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2_4"/>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2_4"/>
  <p:tag name="KSO_WM_UNIT_FILL_FORE_SCHEMECOLOR_INDEX" val="5"/>
  <p:tag name="KSO_WM_UNIT_FILL_TYPE" val="1"/>
  <p:tag name="KSO_WM_UNIT_TEXT_FILL_FORE_SCHEMECOLOR_INDEX" val="2"/>
  <p:tag name="KSO_WM_UNIT_TEXT_FILL_TYPE" val="1"/>
  <p:tag name="KSO_WM_UNIT_USESOURCEFORMAT_APPLY"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3_4"/>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3_4"/>
  <p:tag name="KSO_WM_UNIT_FILL_FORE_SCHEMECOLOR_INDEX" val="5"/>
  <p:tag name="KSO_WM_UNIT_FILL_TYPE" val="1"/>
  <p:tag name="KSO_WM_UNIT_TEXT_FILL_FORE_SCHEMECOLOR_INDEX" val="2"/>
  <p:tag name="KSO_WM_UNIT_TEX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a*1"/>
  <p:tag name="KSO_WM_TEMPLATE_CATEGORY" val="custom"/>
  <p:tag name="KSO_WM_TEMPLATE_INDEX" val="20229144"/>
  <p:tag name="KSO_WM_UNIT_LAYERLEVEL" val="1"/>
  <p:tag name="KSO_WM_TAG_VERSION" val="1.0"/>
  <p:tag name="KSO_WM_BEAUTIFY_FLAG" val=""/>
  <p:tag name="KSO_WM_UNIT_ISCONTENTSTITLE" val="0"/>
  <p:tag name="KSO_WM_UNIT_ISNUMDGMTITLE" val="0"/>
  <p:tag name="KSO_WM_UNIT_PRESET_TEXT" val="单击添加内容标题"/>
  <p:tag name="KSO_WM_UNIT_NOCLEAR" val="0"/>
  <p:tag name="KSO_WM_UNIT_VALUE" val="9"/>
  <p:tag name="KSO_WM_UNIT_TYPE" val="a"/>
  <p:tag name="KSO_WM_UNIT_INDEX" val="1"/>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8*a*1"/>
  <p:tag name="KSO_WM_TEMPLATE_CATEGORY" val="custom"/>
  <p:tag name="KSO_WM_TEMPLATE_INDEX" val="20229144"/>
  <p:tag name="KSO_WM_UNIT_LAYERLEVEL" val="1"/>
  <p:tag name="KSO_WM_TAG_VERSION" val="1.0"/>
  <p:tag name="KSO_WM_BEAUTIFY_FLAG" val=""/>
  <p:tag name="KSO_WM_UNIT_ISCONTENTSTITLE" val="0"/>
  <p:tag name="KSO_WM_UNIT_ISNUMDGMTITLE" val="0"/>
  <p:tag name="KSO_WM_UNIT_PRESET_TEXT" val="单击添加内容标题"/>
  <p:tag name="KSO_WM_UNIT_NOCLEAR" val="0"/>
  <p:tag name="KSO_WM_UNIT_VALUE" val="9"/>
  <p:tag name="KSO_WM_UNIT_TYPE" val="a"/>
  <p:tag name="KSO_WM_UNIT_INDEX"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TEMPLATE_CATEGORY" val="custom"/>
  <p:tag name="KSO_WM_TEMPLATE_INDEX" val="20229144"/>
  <p:tag name="KSO_WM_SLIDE_ID" val="custom20229144_11"/>
  <p:tag name="KSO_WM_TEMPLATE_SUBCATEGORY" val="0"/>
  <p:tag name="KSO_WM_TEMPLATE_MASTER_TYPE" val="1"/>
  <p:tag name="KSO_WM_TEMPLATE_COLOR_TYPE" val="1"/>
  <p:tag name="KSO_WM_SLIDE_ITEM_CNT" val="4"/>
  <p:tag name="KSO_WM_SLIDE_INDEX" val="11"/>
  <p:tag name="KSO_WM_TAG_VERSION" val="1.0"/>
  <p:tag name="KSO_WM_DIAGRAM_GROUP_CODE" val="l1-2"/>
  <p:tag name="KSO_WM_SLIDE_DIAGTYPE" val="l"/>
  <p:tag name="KSO_WM_SLIDE_LAYOUT" val="a_f_l"/>
  <p:tag name="KSO_WM_SLIDE_LAYOUT_CNT" val="1_1_1"/>
  <p:tag name="KSO_WM_SLIDE_TYPE" val="text"/>
  <p:tag name="KSO_WM_SLIDE_SUBTYPE" val="diag"/>
  <p:tag name="KSO_WM_SLIDE_SIZE" val="828.95*250.85"/>
  <p:tag name="KSO_WM_SLIDE_POSITION" val="70.75*199"/>
  <p:tag name="KSO_WM_SPECIAL_SOURCE" val="bdnull"/>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i*1"/>
  <p:tag name="KSO_WM_TEMPLATE_CATEGORY" val="custom"/>
  <p:tag name="KSO_WM_TEMPLATE_INDEX" val="20229144"/>
  <p:tag name="KSO_WM_UNIT_LAYERLEVEL" val="1"/>
  <p:tag name="KSO_WM_TAG_VERSION" val="1.0"/>
  <p:tag name="KSO_WM_BEAUTIFY_FLAG" val="#wm#"/>
  <p:tag name="KSO_WM_DIAGRAM_GROUP_CODE" val="l1-2"/>
  <p:tag name="KSO_WM_UNIT_TYPE" val="i"/>
  <p:tag name="KSO_WM_UNIT_INDEX" val="1"/>
  <p:tag name="KSO_WM_UNIT_FILL_FORE_SCHEMECOLOR_INDEX" val="5"/>
  <p:tag name="KSO_WM_UNIT_FILL_TYPE" val="1"/>
  <p:tag name="KSO_WM_UNIT_SHADOW_SCHEMECOLOR_INDEX" val="5"/>
  <p:tag name="KSO_WM_UNIT_TEXT_FILL_FORE_SCHEMECOLOR_INDEX" val="1"/>
  <p:tag name="KSO_WM_UNIT_TEXT_FILL_TYPE" val="1"/>
  <p:tag name="KSO_WM_UNIT_USESOURCEFORMAT_APPLY"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1_3"/>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1_3"/>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1_2"/>
  <p:tag name="KSO_WM_TEMPLATE_CATEGORY" val="custom"/>
  <p:tag name="KSO_WM_TEMPLATE_INDEX" val="20229144"/>
  <p:tag name="KSO_WM_UNIT_LAYERLEVEL" val="1_1_1"/>
  <p:tag name="KSO_WM_TAG_VERSION" val="1.0"/>
  <p:tag name="KSO_WM_BEAUTIFY_FLAG" val="#wm#"/>
  <p:tag name="KSO_WM_DIAGRAM_GROUP_CODE" val="l1-2"/>
  <p:tag name="KSO_WM_UNIT_SUBTYPE" val="d"/>
  <p:tag name="KSO_WM_UNIT_TYPE" val="l_h_i"/>
  <p:tag name="KSO_WM_UNIT_INDEX" val="1_1_2"/>
  <p:tag name="KSO_WM_UNIT_TEXT_FILL_FORE_SCHEMECOLOR_INDEX" val="14"/>
  <p:tag name="KSO_WM_UNIT_TEXT_FILL_TYPE" val="1"/>
  <p:tag name="KSO_WM_UNIT_USESOURCEFORMAT_APPLY"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1_4"/>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1_4"/>
  <p:tag name="KSO_WM_UNIT_FILL_FORE_SCHEMECOLOR_INDEX" val="5"/>
  <p:tag name="KSO_WM_UNIT_FILL_TYPE" val="1"/>
  <p:tag name="KSO_WM_UNIT_TEXT_FILL_FORE_SCHEMECOLOR_INDEX" val="2"/>
  <p:tag name="KSO_WM_UNIT_TEXT_FILL_TYPE" val="1"/>
  <p:tag name="KSO_WM_UNIT_USESOURCEFORMAT_APPLY"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2_3"/>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2_3"/>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2_2"/>
  <p:tag name="KSO_WM_TEMPLATE_CATEGORY" val="custom"/>
  <p:tag name="KSO_WM_TEMPLATE_INDEX" val="20229144"/>
  <p:tag name="KSO_WM_UNIT_LAYERLEVEL" val="1_1_1"/>
  <p:tag name="KSO_WM_TAG_VERSION" val="1.0"/>
  <p:tag name="KSO_WM_BEAUTIFY_FLAG" val="#wm#"/>
  <p:tag name="KSO_WM_DIAGRAM_GROUP_CODE" val="l1-2"/>
  <p:tag name="KSO_WM_UNIT_SUBTYPE" val="d"/>
  <p:tag name="KSO_WM_UNIT_TYPE" val="l_h_i"/>
  <p:tag name="KSO_WM_UNIT_INDEX" val="1_2_2"/>
  <p:tag name="KSO_WM_UNIT_TEXT_FILL_FORE_SCHEMECOLOR_INDEX" val="14"/>
  <p:tag name="KSO_WM_UNIT_TEXT_FILL_TYPE" val="1"/>
  <p:tag name="KSO_WM_UNIT_USESOURCEFORMAT_APPLY"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2_4"/>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2_4"/>
  <p:tag name="KSO_WM_UNIT_FILL_FORE_SCHEMECOLOR_INDEX" val="5"/>
  <p:tag name="KSO_WM_UNIT_FILL_TYPE" val="1"/>
  <p:tag name="KSO_WM_UNIT_TEXT_FILL_FORE_SCHEMECOLOR_INDEX" val="2"/>
  <p:tag name="KSO_WM_UNIT_TEXT_FILL_TYPE" val="1"/>
  <p:tag name="KSO_WM_UNIT_USESOURCEFORMAT_APPLY" val="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l_h_i*1_3_4"/>
  <p:tag name="KSO_WM_TEMPLATE_CATEGORY" val="custom"/>
  <p:tag name="KSO_WM_TEMPLATE_INDEX" val="20229144"/>
  <p:tag name="KSO_WM_UNIT_LAYERLEVEL" val="1_1_1"/>
  <p:tag name="KSO_WM_TAG_VERSION" val="1.0"/>
  <p:tag name="KSO_WM_BEAUTIFY_FLAG" val="#wm#"/>
  <p:tag name="KSO_WM_DIAGRAM_GROUP_CODE" val="l1-2"/>
  <p:tag name="KSO_WM_UNIT_TYPE" val="l_h_i"/>
  <p:tag name="KSO_WM_UNIT_INDEX" val="1_3_4"/>
  <p:tag name="KSO_WM_UNIT_FILL_FORE_SCHEMECOLOR_INDEX" val="5"/>
  <p:tag name="KSO_WM_UNIT_FILL_TYPE" val="1"/>
  <p:tag name="KSO_WM_UNIT_TEXT_FILL_FORE_SCHEMECOLOR_INDEX" val="2"/>
  <p:tag name="KSO_WM_UNIT_TEXT_FILL_TYPE" val="1"/>
  <p:tag name="KSO_WM_UNIT_USESOURCEFORMAT_APPLY"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f*1"/>
  <p:tag name="KSO_WM_TEMPLATE_CATEGORY" val="custom"/>
  <p:tag name="KSO_WM_TEMPLATE_INDEX" val="20229144"/>
  <p:tag name="KSO_WM_UNIT_LAYERLEVEL" val="1"/>
  <p:tag name="KSO_WM_TAG_VERSION" val="1.0"/>
  <p:tag name="KSO_WM_BEAUTIFY_FLAG" val="#wm#"/>
  <p:tag name="KSO_WM_UNIT_SUBTYPE" val="a"/>
  <p:tag name="KSO_WM_UNIT_PRESET_TEXT" val="点击此处添加正文，文字是您思想的提炼，请言简意赅的阐述您的观点。"/>
  <p:tag name="KSO_WM_UNIT_NOCLEAR" val="0"/>
  <p:tag name="KSO_WM_UNIT_VALUE" val="102"/>
  <p:tag name="KSO_WM_DIAGRAM_GROUP_CODE" val="l1-2"/>
  <p:tag name="KSO_WM_UNIT_TYPE" val="f"/>
  <p:tag name="KSO_WM_UNIT_INDEX" val="1"/>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添加内容标题"/>
  <p:tag name="KSO_WM_UNIT_NOCLEAR" val="0"/>
  <p:tag name="KSO_WM_UNIT_VALUE" val="11"/>
  <p:tag name="KSO_WM_DIAGRAM_GROUP_CODE" val="l1-2"/>
  <p:tag name="KSO_WM_UNIT_TYPE" val="a"/>
  <p:tag name="KSO_WM_UNIT_INDEX" val="1"/>
  <p:tag name="KSO_WM_UNIT_TEXT_FILL_FORE_SCHEMECOLOR_INDEX" val="13"/>
  <p:tag name="KSO_WM_UNIT_TEXT_FILL_TYPE" val="1"/>
  <p:tag name="KSO_WM_UNIT_USESOURCEFORMAT_APPLY"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1*f*1"/>
  <p:tag name="KSO_WM_TEMPLATE_CATEGORY" val="custom"/>
  <p:tag name="KSO_WM_TEMPLATE_INDEX" val="20229144"/>
  <p:tag name="KSO_WM_UNIT_LAYERLEVEL" val="1"/>
  <p:tag name="KSO_WM_TAG_VERSION" val="1.0"/>
  <p:tag name="KSO_WM_BEAUTIFY_FLAG" val=""/>
  <p:tag name="KSO_WM_UNIT_SUBTYPE" val="a"/>
  <p:tag name="KSO_WM_UNIT_PRESET_TEXT" val="点击此处添加正文，文字是您思想的提炼，请言简意赅的阐述您的观点。"/>
  <p:tag name="KSO_WM_UNIT_NOCLEAR" val="0"/>
  <p:tag name="KSO_WM_UNIT_VALUE" val="102"/>
  <p:tag name="KSO_WM_DIAGRAM_GROUP_CODE" val="l1-2"/>
  <p:tag name="KSO_WM_UNIT_TYPE" val="f"/>
  <p:tag name="KSO_WM_UNIT_INDEX" val="1"/>
  <p:tag name="KSO_WM_UNIT_TEXT_FILL_FORE_SCHEMECOLOR_INDEX" val="13"/>
  <p:tag name="KSO_WM_UNIT_TEXT_FILL_TYPE" val="1"/>
  <p:tag name="KSO_WM_UNIT_USESOURCEFORMAT_APPLY" val="1"/>
</p:tagLst>
</file>

<file path=ppt/tags/tag272.xml><?xml version="1.0" encoding="utf-8"?>
<p:tagLst xmlns:p="http://schemas.openxmlformats.org/presentationml/2006/main">
  <p:tag name="KSO_WM_BEAUTIFY_FLAG" val="#wm#"/>
  <p:tag name="KSO_WM_TEMPLATE_CATEGORY" val="custom"/>
  <p:tag name="KSO_WM_TEMPLATE_INDEX" val="20229144"/>
  <p:tag name="KSO_WM_SLIDE_ID" val="custom20229144_11"/>
  <p:tag name="KSO_WM_TEMPLATE_SUBCATEGORY" val="0"/>
  <p:tag name="KSO_WM_TEMPLATE_MASTER_TYPE" val="1"/>
  <p:tag name="KSO_WM_TEMPLATE_COLOR_TYPE" val="1"/>
  <p:tag name="KSO_WM_SLIDE_ITEM_CNT" val="4"/>
  <p:tag name="KSO_WM_SLIDE_INDEX" val="11"/>
  <p:tag name="KSO_WM_TAG_VERSION" val="1.0"/>
  <p:tag name="KSO_WM_DIAGRAM_GROUP_CODE" val="l1-2"/>
  <p:tag name="KSO_WM_SLIDE_DIAGTYPE" val="l"/>
  <p:tag name="KSO_WM_SLIDE_LAYOUT" val="a_f_l"/>
  <p:tag name="KSO_WM_SLIDE_LAYOUT_CNT" val="1_1_1"/>
  <p:tag name="KSO_WM_SLIDE_TYPE" val="text"/>
  <p:tag name="KSO_WM_SLIDE_SUBTYPE" val="diag"/>
  <p:tag name="KSO_WM_SLIDE_SIZE" val="828.95*250.85"/>
  <p:tag name="KSO_WM_SLIDE_POSITION" val="70.75*199"/>
  <p:tag name="KSO_WM_SPECIAL_SOURCE" val="bdnull"/>
</p:tagLst>
</file>

<file path=ppt/tags/tag27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29144_7*e*1"/>
  <p:tag name="KSO_WM_TEMPLATE_CATEGORY" val="custom"/>
  <p:tag name="KSO_WM_TEMPLATE_INDEX" val="20229144"/>
  <p:tag name="KSO_WM_UNIT_LAYERLEVEL" val="1"/>
  <p:tag name="KSO_WM_TAG_VERSION" val="1.0"/>
  <p:tag name="KSO_WM_BEAUTIFY_FLAG" val="#wm#"/>
  <p:tag name="KSO_WM_UNIT_PRESET_TEXT" val="01"/>
  <p:tag name="KSO_WM_UNIT_NOCLEAR" val="0"/>
  <p:tag name="KSO_WM_UNIT_VALUE" val="5"/>
  <p:tag name="KSO_WM_UNIT_TYPE" val="e"/>
  <p:tag name="KSO_WM_UNIT_INDEX"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添加标题"/>
  <p:tag name="KSO_WM_UNIT_NOCLEAR" val="0"/>
  <p:tag name="KSO_WM_UNIT_VALUE" val="12"/>
  <p:tag name="KSO_WM_UNIT_TYPE" val="a"/>
  <p:tag name="KSO_WM_UNIT_INDEX"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7*b*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点击此处添加正文，文字是您思想的提炼，为了演示发布的良好效果，请言简意赅的阐述您的观点。"/>
  <p:tag name="KSO_WM_UNIT_NOCLEAR" val="0"/>
  <p:tag name="KSO_WM_UNIT_VALUE" val="50"/>
  <p:tag name="KSO_WM_UNIT_TYPE" val="b"/>
  <p:tag name="KSO_WM_UNIT_INDEX" val="1"/>
</p:tagLst>
</file>

<file path=ppt/tags/tag276.xml><?xml version="1.0" encoding="utf-8"?>
<p:tagLst xmlns:p="http://schemas.openxmlformats.org/presentationml/2006/main">
  <p:tag name="KSO_WM_BEAUTIFY_FLAG" val="#wm#"/>
  <p:tag name="KSO_WM_TEMPLATE_CATEGORY" val="custom"/>
  <p:tag name="KSO_WM_TEMPLATE_INDEX" val="20229144"/>
  <p:tag name="KSO_WM_SLIDE_ID" val="custom20229144_7"/>
  <p:tag name="KSO_WM_TEMPLATE_SUBCATEGORY" val="0"/>
  <p:tag name="KSO_WM_TEMPLATE_MASTER_TYPE" val="1"/>
  <p:tag name="KSO_WM_TEMPLATE_COLOR_TYPE" val="1"/>
  <p:tag name="KSO_WM_SLIDE_ITEM_CNT" val="0"/>
  <p:tag name="KSO_WM_SLIDE_INDEX" val="7"/>
  <p:tag name="KSO_WM_TAG_VERSION" val="1.0"/>
  <p:tag name="KSO_WM_SLIDE_TYPE" val="sectionTitle"/>
  <p:tag name="KSO_WM_SLIDE_SUBTYPE" val="pureTxt"/>
  <p:tag name="KSO_WM_SLIDE_LAYOUT" val="a_b_e"/>
  <p:tag name="KSO_WM_SLIDE_LAYOUT_CNT" val="1_1_1"/>
  <p:tag name="KSO_WM_SPECIAL_SOURCE" val="bdnull"/>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9*i*1"/>
  <p:tag name="KSO_WM_TEMPLATE_CATEGORY" val="custom"/>
  <p:tag name="KSO_WM_TEMPLATE_INDEX" val="20229144"/>
  <p:tag name="KSO_WM_UNIT_LAYERLEVEL" val="1"/>
  <p:tag name="KSO_WM_TAG_VERSION" val="1.0"/>
  <p:tag name="KSO_WM_BEAUTIFY_FLAG" val="#wm#"/>
  <p:tag name="KSO_WM_UNIT_TYPE" val="i"/>
  <p:tag name="KSO_WM_UNIT_INDEX"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9*i*2"/>
  <p:tag name="KSO_WM_TEMPLATE_CATEGORY" val="custom"/>
  <p:tag name="KSO_WM_TEMPLATE_INDEX" val="20229144"/>
  <p:tag name="KSO_WM_UNIT_LAYERLEVEL" val="1"/>
  <p:tag name="KSO_WM_TAG_VERSION" val="1.0"/>
  <p:tag name="KSO_WM_BEAUTIFY_FLAG" val="#wm#"/>
  <p:tag name="KSO_WM_UNIT_TYPE" val="i"/>
  <p:tag name="KSO_WM_UNIT_INDEX"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9*i*3"/>
  <p:tag name="KSO_WM_TEMPLATE_CATEGORY" val="custom"/>
  <p:tag name="KSO_WM_TEMPLATE_INDEX" val="20229144"/>
  <p:tag name="KSO_WM_UNIT_LAYERLEVEL" val="1"/>
  <p:tag name="KSO_WM_TAG_VERSION" val="1.0"/>
  <p:tag name="KSO_WM_BEAUTIFY_FLAG" val="#wm#"/>
  <p:tag name="KSO_WM_UNIT_TYPE" val="i"/>
  <p:tag name="KSO_WM_UNIT_INDEX" val="3"/>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9*i*4"/>
  <p:tag name="KSO_WM_TEMPLATE_CATEGORY" val="custom"/>
  <p:tag name="KSO_WM_TEMPLATE_INDEX" val="20229144"/>
  <p:tag name="KSO_WM_UNIT_LAYERLEVEL" val="1"/>
  <p:tag name="KSO_WM_TAG_VERSION" val="1.0"/>
  <p:tag name="KSO_WM_BEAUTIFY_FLAG" val="#wm#"/>
  <p:tag name="KSO_WM_UNIT_TYPE" val="i"/>
  <p:tag name="KSO_WM_UNIT_INDEX" val="4"/>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9*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单击此处添加内容标题"/>
  <p:tag name="KSO_WM_UNIT_NOCLEAR" val="0"/>
  <p:tag name="KSO_WM_UNIT_VALUE" val="22"/>
  <p:tag name="KSO_WM_UNIT_TYPE" val="a"/>
  <p:tag name="KSO_WM_UNIT_INDEX"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9*f*1"/>
  <p:tag name="KSO_WM_TEMPLATE_CATEGORY" val="custom"/>
  <p:tag name="KSO_WM_TEMPLATE_INDEX" val="20229144"/>
  <p:tag name="KSO_WM_UNIT_LAYERLEVEL" val="1"/>
  <p:tag name="KSO_WM_TAG_VERSION" val="1.0"/>
  <p:tag name="KSO_WM_BEAUTIFY_FLAG" val="#wm#"/>
  <p:tag name="KSO_WM_UNIT_SUBTYPE" val="a"/>
  <p:tag name="KSO_WM_UNIT_PRESET_TEXT" val="您的正文已经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为了能让您有更直观的字数感受，并进一步方便使用，我们为您标注了最适合的位置。您输入的文字到这里时，就是最佳视觉效果，请您务必注意。"/>
  <p:tag name="KSO_WM_UNIT_NOCLEAR" val="0"/>
  <p:tag name="KSO_WM_UNIT_VALUE" val="336"/>
  <p:tag name="KSO_WM_UNIT_TYPE" val="f"/>
  <p:tag name="KSO_WM_UNIT_INDEX" val="1"/>
</p:tagLst>
</file>

<file path=ppt/tags/tag283.xml><?xml version="1.0" encoding="utf-8"?>
<p:tagLst xmlns:p="http://schemas.openxmlformats.org/presentationml/2006/main">
  <p:tag name="KSO_WM_BEAUTIFY_FLAG" val="#wm#"/>
  <p:tag name="KSO_WM_TEMPLATE_CATEGORY" val="custom"/>
  <p:tag name="KSO_WM_TEMPLATE_INDEX" val="20229144"/>
  <p:tag name="KSO_WM_SLIDE_ID" val="custom20229144_9"/>
  <p:tag name="KSO_WM_TEMPLATE_SUBCATEGORY" val="0"/>
  <p:tag name="KSO_WM_TEMPLATE_MASTER_TYPE" val="1"/>
  <p:tag name="KSO_WM_TEMPLATE_COLOR_TYPE" val="1"/>
  <p:tag name="KSO_WM_SLIDE_ITEM_CNT" val="0"/>
  <p:tag name="KSO_WM_SLIDE_INDEX" val="9"/>
  <p:tag name="KSO_WM_TAG_VERSION" val="1.0"/>
  <p:tag name="KSO_WM_SLIDE_TYPE" val="text"/>
  <p:tag name="KSO_WM_SLIDE_SUBTYPE" val="pureTxt"/>
  <p:tag name="KSO_WM_SLIDE_SIZE" val="914*994"/>
  <p:tag name="KSO_WM_SLIDE_POSITION" val="22*-454"/>
  <p:tag name="KSO_WM_SLIDE_LAYOUT" val="a_f"/>
  <p:tag name="KSO_WM_SLIDE_LAYOUT_CNT" val="1_1"/>
  <p:tag name="KSO_WM_SPECIAL_SOURCE" val="bdnull"/>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29144_18*a*1"/>
  <p:tag name="KSO_WM_TEMPLATE_CATEGORY" val="custom"/>
  <p:tag name="KSO_WM_TEMPLATE_INDEX" val="20229144"/>
  <p:tag name="KSO_WM_UNIT_LAYERLEVEL" val="1"/>
  <p:tag name="KSO_WM_TAG_VERSION" val="1.0"/>
  <p:tag name="KSO_WM_BEAUTIFY_FLAG" val="#wm#"/>
  <p:tag name="KSO_WM_UNIT_ISCONTENTSTITLE" val="0"/>
  <p:tag name="KSO_WM_UNIT_ISNUMDGMTITLE" val="0"/>
  <p:tag name="KSO_WM_UNIT_PRESET_TEXT" val="Thanks _x000B_For Watching."/>
  <p:tag name="KSO_WM_UNIT_NOCLEAR" val="1"/>
  <p:tag name="KSO_WM_UNIT_TYPE" val="a"/>
  <p:tag name="KSO_WM_UNIT_INDEX" val="1"/>
</p:tagLst>
</file>

<file path=ppt/tags/tag285.xml><?xml version="1.0" encoding="utf-8"?>
<p:tagLst xmlns:p="http://schemas.openxmlformats.org/presentationml/2006/main">
  <p:tag name="KSO_WM_BEAUTIFY_FLAG" val="#wm#"/>
  <p:tag name="KSO_WM_TEMPLATE_CATEGORY" val="custom"/>
  <p:tag name="KSO_WM_TEMPLATE_INDEX" val="20229144"/>
  <p:tag name="KSO_WM_SLIDE_ID" val="custom20229144_18"/>
  <p:tag name="KSO_WM_TEMPLATE_SUBCATEGORY" val="0"/>
  <p:tag name="KSO_WM_TEMPLATE_MASTER_TYPE" val="1"/>
  <p:tag name="KSO_WM_TEMPLATE_COLOR_TYPE" val="1"/>
  <p:tag name="KSO_WM_SLIDE_ITEM_CNT" val="0"/>
  <p:tag name="KSO_WM_SLIDE_INDEX" val="18"/>
  <p:tag name="KSO_WM_TAG_VERSION" val="1.0"/>
  <p:tag name="KSO_WM_SLIDE_TYPE" val="endPage"/>
  <p:tag name="KSO_WM_SLIDE_SUBTYPE" val="pureTxt"/>
  <p:tag name="KSO_WM_SLIDE_LAYOUT" val="a_b"/>
  <p:tag name="KSO_WM_SLIDE_LAYOUT_CNT" val="1_1"/>
  <p:tag name="KSO_WM_SPECIAL_SOURCE" val="bdnull"/>
</p:tagLst>
</file>

<file path=ppt/tags/tag286.xml><?xml version="1.0" encoding="utf-8"?>
<p:tagLst xmlns:p="http://schemas.openxmlformats.org/presentationml/2006/main">
  <p:tag name="COMMONDATA" val="eyJoZGlkIjoiMzU4ODM0MDFmYjkyZDdhYzlmNjdiYzRiZjljZWRiNzIifQ=="/>
  <p:tag name="KSO_WPP_MARK_KEY" val="d2dae991-7566-4ba2-b9be-9e08eaaa9474"/>
  <p:tag name="commondata" val="eyJoZGlkIjoiMTFkZGJjNzIxZTk5OTc0MzJjYTJkYjg4YmZjNDljNjAifQ=="/>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20229144主题">
      <a:dk1>
        <a:srgbClr val="000000"/>
      </a:dk1>
      <a:lt1>
        <a:srgbClr val="FFFFFF"/>
      </a:lt1>
      <a:dk2>
        <a:srgbClr val="EBEFFF"/>
      </a:dk2>
      <a:lt2>
        <a:srgbClr val="FFFFFF"/>
      </a:lt2>
      <a:accent1>
        <a:srgbClr val="2956FF"/>
      </a:accent1>
      <a:accent2>
        <a:srgbClr val="0FD374"/>
      </a:accent2>
      <a:accent3>
        <a:srgbClr val="FFD247"/>
      </a:accent3>
      <a:accent4>
        <a:srgbClr val="FF7429"/>
      </a:accent4>
      <a:accent5>
        <a:srgbClr val="F84949"/>
      </a:accent5>
      <a:accent6>
        <a:srgbClr val="8337FF"/>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3063</Words>
  <Application>WPS 演示</Application>
  <PresentationFormat/>
  <Paragraphs>103</Paragraphs>
  <Slides>15</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15</vt:i4>
      </vt:variant>
    </vt:vector>
  </HeadingPairs>
  <TitlesOfParts>
    <vt:vector size="26" baseType="lpstr">
      <vt:lpstr>Arial</vt:lpstr>
      <vt:lpstr>宋体</vt:lpstr>
      <vt:lpstr>Wingdings</vt:lpstr>
      <vt:lpstr>微软雅黑</vt:lpstr>
      <vt:lpstr>Bahnschrift</vt:lpstr>
      <vt:lpstr>华文细黑</vt:lpstr>
      <vt:lpstr>Arial</vt:lpstr>
      <vt:lpstr>Arial Black</vt:lpstr>
      <vt:lpstr>Arial Unicode MS</vt:lpstr>
      <vt:lpstr>Calibri</vt:lpstr>
      <vt:lpstr>1_Office 主题​​</vt:lpstr>
      <vt:lpstr>保罗玻璃制品有限公司</vt:lpstr>
      <vt:lpstr>PowerPoint 演示文稿</vt:lpstr>
      <vt:lpstr>公司介绍</vt:lpstr>
      <vt:lpstr>PowerPoint 演示文稿</vt:lpstr>
      <vt:lpstr>PowerPoint 演示文稿</vt:lpstr>
      <vt:lpstr>PowerPoint 演示文稿</vt:lpstr>
      <vt:lpstr>销售成果</vt:lpstr>
      <vt:lpstr>PowerPoint 演示文稿</vt:lpstr>
      <vt:lpstr>PowerPoint 演示文稿</vt:lpstr>
      <vt:lpstr>问题和挑战</vt:lpstr>
      <vt:lpstr>PowerPoint 演示文稿</vt:lpstr>
      <vt:lpstr>PowerPoint 演示文稿</vt:lpstr>
      <vt:lpstr>未来的挑战</vt:lpstr>
      <vt:lpstr>PowerPoint 演示文稿</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保罗玻璃制品有限公司</dc:title>
  <dc:creator>谢</dc:creator>
  <cp:lastModifiedBy>阿飞不哭</cp:lastModifiedBy>
  <cp:revision>8</cp:revision>
  <dcterms:created xsi:type="dcterms:W3CDTF">2024-03-15T06:19:00Z</dcterms:created>
  <dcterms:modified xsi:type="dcterms:W3CDTF">2024-03-15T07:03:56Z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3DDF3460976C4F82A40E2AE3F4F59492_13</vt:lpwstr>
  </property>
</Properties>
</file>